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90" r:id="rId5"/>
    <p:sldId id="1019" r:id="rId6"/>
    <p:sldId id="991" r:id="rId7"/>
    <p:sldId id="921" r:id="rId8"/>
    <p:sldId id="1020" r:id="rId9"/>
    <p:sldId id="841" r:id="rId10"/>
    <p:sldId id="842" r:id="rId11"/>
    <p:sldId id="843" r:id="rId12"/>
    <p:sldId id="844" r:id="rId13"/>
    <p:sldId id="848" r:id="rId14"/>
    <p:sldId id="854" r:id="rId15"/>
    <p:sldId id="856" r:id="rId16"/>
    <p:sldId id="102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222C7951-F720-F34C-8C06-8B06AD2DF407}">
          <p14:sldIdLst>
            <p14:sldId id="290"/>
            <p14:sldId id="1019"/>
            <p14:sldId id="991"/>
            <p14:sldId id="921"/>
            <p14:sldId id="1020"/>
            <p14:sldId id="841"/>
            <p14:sldId id="842"/>
            <p14:sldId id="843"/>
            <p14:sldId id="844"/>
            <p14:sldId id="848"/>
            <p14:sldId id="854"/>
            <p14:sldId id="856"/>
            <p14:sldId id="1021"/>
          </p14:sldIdLst>
        </p14:section>
        <p14:section name="Template Slides" id="{1D93940A-9999-CA41-A846-CE6C23D595C5}">
          <p14:sldIdLst/>
        </p14:section>
      </p14:sectionLst>
    </p:ext>
    <p:ext uri="{EFAFB233-063F-42B5-8137-9DF3F51BA10A}">
      <p15:sldGuideLst xmlns:p15="http://schemas.microsoft.com/office/powerpoint/2012/main">
        <p15:guide id="2" pos="288" userDrawn="1">
          <p15:clr>
            <a:srgbClr val="A4A3A4"/>
          </p15:clr>
        </p15:guide>
        <p15:guide id="3" orient="horz"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B38"/>
    <a:srgbClr val="FFCB7F"/>
    <a:srgbClr val="0099FF"/>
    <a:srgbClr val="6C93D9"/>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59DA8-B86D-485A-A23C-A79A67518FD2}" v="40" dt="2022-03-15T16:57:21.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2"/>
    <p:restoredTop sz="88799" autoAdjust="0"/>
  </p:normalViewPr>
  <p:slideViewPr>
    <p:cSldViewPr snapToGrid="0" snapToObjects="1">
      <p:cViewPr varScale="1">
        <p:scale>
          <a:sx n="59" d="100"/>
          <a:sy n="59" d="100"/>
        </p:scale>
        <p:origin x="360" y="56"/>
      </p:cViewPr>
      <p:guideLst>
        <p:guide pos="288"/>
        <p:guide orient="horz"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hen, Kandice (she/her)" userId="04ad48ab-df57-4648-a101-b84342ebd80c" providerId="ADAL" clId="{BE259DA8-B86D-485A-A23C-A79A67518FD2}"/>
    <pc:docChg chg="undo custSel addSld delSld modSld sldOrd modSection">
      <pc:chgData name="Cohen, Kandice (she/her)" userId="04ad48ab-df57-4648-a101-b84342ebd80c" providerId="ADAL" clId="{BE259DA8-B86D-485A-A23C-A79A67518FD2}" dt="2022-03-15T16:57:29.490" v="802" actId="14100"/>
      <pc:docMkLst>
        <pc:docMk/>
      </pc:docMkLst>
      <pc:sldChg chg="modSp mod">
        <pc:chgData name="Cohen, Kandice (she/her)" userId="04ad48ab-df57-4648-a101-b84342ebd80c" providerId="ADAL" clId="{BE259DA8-B86D-485A-A23C-A79A67518FD2}" dt="2022-03-11T15:11:57.724" v="223" actId="20577"/>
        <pc:sldMkLst>
          <pc:docMk/>
          <pc:sldMk cId="1099471630" sldId="290"/>
        </pc:sldMkLst>
        <pc:spChg chg="mod">
          <ac:chgData name="Cohen, Kandice (she/her)" userId="04ad48ab-df57-4648-a101-b84342ebd80c" providerId="ADAL" clId="{BE259DA8-B86D-485A-A23C-A79A67518FD2}" dt="2022-03-11T15:11:51.464" v="221" actId="14100"/>
          <ac:spMkLst>
            <pc:docMk/>
            <pc:sldMk cId="1099471630" sldId="290"/>
            <ac:spMk id="2" creationId="{75C774A4-3BC9-6245-BE48-79D123C2F863}"/>
          </ac:spMkLst>
        </pc:spChg>
        <pc:spChg chg="mod">
          <ac:chgData name="Cohen, Kandice (she/her)" userId="04ad48ab-df57-4648-a101-b84342ebd80c" providerId="ADAL" clId="{BE259DA8-B86D-485A-A23C-A79A67518FD2}" dt="2022-03-11T15:11:57.724" v="223" actId="20577"/>
          <ac:spMkLst>
            <pc:docMk/>
            <pc:sldMk cId="1099471630" sldId="290"/>
            <ac:spMk id="4" creationId="{1384E05C-5CFD-324B-8BFB-3710EEF9D5C5}"/>
          </ac:spMkLst>
        </pc:spChg>
      </pc:sldChg>
      <pc:sldChg chg="del">
        <pc:chgData name="Cohen, Kandice (she/her)" userId="04ad48ab-df57-4648-a101-b84342ebd80c" providerId="ADAL" clId="{BE259DA8-B86D-485A-A23C-A79A67518FD2}" dt="2022-03-11T15:29:21.559" v="299" actId="47"/>
        <pc:sldMkLst>
          <pc:docMk/>
          <pc:sldMk cId="1593353637" sldId="291"/>
        </pc:sldMkLst>
      </pc:sldChg>
      <pc:sldChg chg="modSp mod">
        <pc:chgData name="Cohen, Kandice (she/her)" userId="04ad48ab-df57-4648-a101-b84342ebd80c" providerId="ADAL" clId="{BE259DA8-B86D-485A-A23C-A79A67518FD2}" dt="2022-03-15T16:50:00.072" v="716" actId="478"/>
        <pc:sldMkLst>
          <pc:docMk/>
          <pc:sldMk cId="114788014" sldId="841"/>
        </pc:sldMkLst>
        <pc:spChg chg="mod">
          <ac:chgData name="Cohen, Kandice (she/her)" userId="04ad48ab-df57-4648-a101-b84342ebd80c" providerId="ADAL" clId="{BE259DA8-B86D-485A-A23C-A79A67518FD2}" dt="2022-03-11T15:22:14.951" v="235" actId="20577"/>
          <ac:spMkLst>
            <pc:docMk/>
            <pc:sldMk cId="114788014" sldId="841"/>
            <ac:spMk id="2" creationId="{8D650054-EE17-4102-8575-00666DC22028}"/>
          </ac:spMkLst>
        </pc:spChg>
        <pc:graphicFrameChg chg="mod">
          <ac:chgData name="Cohen, Kandice (she/her)" userId="04ad48ab-df57-4648-a101-b84342ebd80c" providerId="ADAL" clId="{BE259DA8-B86D-485A-A23C-A79A67518FD2}" dt="2022-03-15T16:50:00.072" v="716" actId="478"/>
          <ac:graphicFrameMkLst>
            <pc:docMk/>
            <pc:sldMk cId="114788014" sldId="841"/>
            <ac:graphicFrameMk id="4" creationId="{AB9296C0-E1CE-4C4E-A62C-8097C8EF4D75}"/>
          </ac:graphicFrameMkLst>
        </pc:graphicFrameChg>
      </pc:sldChg>
      <pc:sldChg chg="modSp mod">
        <pc:chgData name="Cohen, Kandice (she/her)" userId="04ad48ab-df57-4648-a101-b84342ebd80c" providerId="ADAL" clId="{BE259DA8-B86D-485A-A23C-A79A67518FD2}" dt="2022-03-11T15:29:08.549" v="296" actId="6549"/>
        <pc:sldMkLst>
          <pc:docMk/>
          <pc:sldMk cId="1646128414" sldId="843"/>
        </pc:sldMkLst>
        <pc:spChg chg="mod">
          <ac:chgData name="Cohen, Kandice (she/her)" userId="04ad48ab-df57-4648-a101-b84342ebd80c" providerId="ADAL" clId="{BE259DA8-B86D-485A-A23C-A79A67518FD2}" dt="2022-03-11T15:29:08.549" v="296" actId="6549"/>
          <ac:spMkLst>
            <pc:docMk/>
            <pc:sldMk cId="1646128414" sldId="843"/>
            <ac:spMk id="3" creationId="{E9562DC9-3C6E-4B27-A583-6FBBCEABD961}"/>
          </ac:spMkLst>
        </pc:spChg>
      </pc:sldChg>
      <pc:sldChg chg="del">
        <pc:chgData name="Cohen, Kandice (she/her)" userId="04ad48ab-df57-4648-a101-b84342ebd80c" providerId="ADAL" clId="{BE259DA8-B86D-485A-A23C-A79A67518FD2}" dt="2022-03-11T15:29:22.317" v="300" actId="47"/>
        <pc:sldMkLst>
          <pc:docMk/>
          <pc:sldMk cId="3459123269" sldId="845"/>
        </pc:sldMkLst>
      </pc:sldChg>
      <pc:sldChg chg="del">
        <pc:chgData name="Cohen, Kandice (she/her)" userId="04ad48ab-df57-4648-a101-b84342ebd80c" providerId="ADAL" clId="{BE259DA8-B86D-485A-A23C-A79A67518FD2}" dt="2022-03-11T15:29:23.359" v="301" actId="47"/>
        <pc:sldMkLst>
          <pc:docMk/>
          <pc:sldMk cId="1431303779" sldId="846"/>
        </pc:sldMkLst>
      </pc:sldChg>
      <pc:sldChg chg="del">
        <pc:chgData name="Cohen, Kandice (she/her)" userId="04ad48ab-df57-4648-a101-b84342ebd80c" providerId="ADAL" clId="{BE259DA8-B86D-485A-A23C-A79A67518FD2}" dt="2022-03-15T16:51:19.155" v="788" actId="47"/>
        <pc:sldMkLst>
          <pc:docMk/>
          <pc:sldMk cId="822597678" sldId="847"/>
        </pc:sldMkLst>
      </pc:sldChg>
      <pc:sldChg chg="ord">
        <pc:chgData name="Cohen, Kandice (she/her)" userId="04ad48ab-df57-4648-a101-b84342ebd80c" providerId="ADAL" clId="{BE259DA8-B86D-485A-A23C-A79A67518FD2}" dt="2022-03-15T16:51:55.052" v="792"/>
        <pc:sldMkLst>
          <pc:docMk/>
          <pc:sldMk cId="3438162728" sldId="848"/>
        </pc:sldMkLst>
      </pc:sldChg>
      <pc:sldChg chg="del">
        <pc:chgData name="Cohen, Kandice (she/her)" userId="04ad48ab-df57-4648-a101-b84342ebd80c" providerId="ADAL" clId="{BE259DA8-B86D-485A-A23C-A79A67518FD2}" dt="2022-03-11T15:29:30.686" v="302" actId="47"/>
        <pc:sldMkLst>
          <pc:docMk/>
          <pc:sldMk cId="1908375589" sldId="849"/>
        </pc:sldMkLst>
      </pc:sldChg>
      <pc:sldChg chg="del">
        <pc:chgData name="Cohen, Kandice (she/her)" userId="04ad48ab-df57-4648-a101-b84342ebd80c" providerId="ADAL" clId="{BE259DA8-B86D-485A-A23C-A79A67518FD2}" dt="2022-03-11T15:29:15.774" v="298" actId="47"/>
        <pc:sldMkLst>
          <pc:docMk/>
          <pc:sldMk cId="2840663402" sldId="850"/>
        </pc:sldMkLst>
      </pc:sldChg>
      <pc:sldChg chg="del">
        <pc:chgData name="Cohen, Kandice (she/her)" userId="04ad48ab-df57-4648-a101-b84342ebd80c" providerId="ADAL" clId="{BE259DA8-B86D-485A-A23C-A79A67518FD2}" dt="2022-03-11T15:29:13.934" v="297" actId="47"/>
        <pc:sldMkLst>
          <pc:docMk/>
          <pc:sldMk cId="2625007506" sldId="851"/>
        </pc:sldMkLst>
      </pc:sldChg>
      <pc:sldChg chg="del">
        <pc:chgData name="Cohen, Kandice (she/her)" userId="04ad48ab-df57-4648-a101-b84342ebd80c" providerId="ADAL" clId="{BE259DA8-B86D-485A-A23C-A79A67518FD2}" dt="2022-03-15T16:48:20.092" v="695" actId="47"/>
        <pc:sldMkLst>
          <pc:docMk/>
          <pc:sldMk cId="1708521438" sldId="852"/>
        </pc:sldMkLst>
      </pc:sldChg>
      <pc:sldChg chg="del">
        <pc:chgData name="Cohen, Kandice (she/her)" userId="04ad48ab-df57-4648-a101-b84342ebd80c" providerId="ADAL" clId="{BE259DA8-B86D-485A-A23C-A79A67518FD2}" dt="2022-03-11T15:29:31.647" v="303" actId="47"/>
        <pc:sldMkLst>
          <pc:docMk/>
          <pc:sldMk cId="919837157" sldId="853"/>
        </pc:sldMkLst>
      </pc:sldChg>
      <pc:sldChg chg="delSp modSp mod">
        <pc:chgData name="Cohen, Kandice (she/her)" userId="04ad48ab-df57-4648-a101-b84342ebd80c" providerId="ADAL" clId="{BE259DA8-B86D-485A-A23C-A79A67518FD2}" dt="2022-03-15T16:45:46.033" v="686" actId="20577"/>
        <pc:sldMkLst>
          <pc:docMk/>
          <pc:sldMk cId="1715951689" sldId="854"/>
        </pc:sldMkLst>
        <pc:spChg chg="del">
          <ac:chgData name="Cohen, Kandice (she/her)" userId="04ad48ab-df57-4648-a101-b84342ebd80c" providerId="ADAL" clId="{BE259DA8-B86D-485A-A23C-A79A67518FD2}" dt="2022-03-15T16:44:58.197" v="655" actId="478"/>
          <ac:spMkLst>
            <pc:docMk/>
            <pc:sldMk cId="1715951689" sldId="854"/>
            <ac:spMk id="6" creationId="{7A8A3728-FA91-4B8A-A691-37C60A01E35F}"/>
          </ac:spMkLst>
        </pc:spChg>
        <pc:spChg chg="mod">
          <ac:chgData name="Cohen, Kandice (she/her)" userId="04ad48ab-df57-4648-a101-b84342ebd80c" providerId="ADAL" clId="{BE259DA8-B86D-485A-A23C-A79A67518FD2}" dt="2022-03-15T16:45:09.318" v="656" actId="1076"/>
          <ac:spMkLst>
            <pc:docMk/>
            <pc:sldMk cId="1715951689" sldId="854"/>
            <ac:spMk id="9" creationId="{5E131F03-DDF0-4778-BF14-B29EE7214216}"/>
          </ac:spMkLst>
        </pc:spChg>
        <pc:spChg chg="mod">
          <ac:chgData name="Cohen, Kandice (she/her)" userId="04ad48ab-df57-4648-a101-b84342ebd80c" providerId="ADAL" clId="{BE259DA8-B86D-485A-A23C-A79A67518FD2}" dt="2022-03-15T16:45:09.318" v="656" actId="1076"/>
          <ac:spMkLst>
            <pc:docMk/>
            <pc:sldMk cId="1715951689" sldId="854"/>
            <ac:spMk id="10" creationId="{5969891B-5EF6-49C4-8B87-4D8643F5585D}"/>
          </ac:spMkLst>
        </pc:spChg>
        <pc:spChg chg="mod">
          <ac:chgData name="Cohen, Kandice (she/her)" userId="04ad48ab-df57-4648-a101-b84342ebd80c" providerId="ADAL" clId="{BE259DA8-B86D-485A-A23C-A79A67518FD2}" dt="2022-03-15T16:45:09.318" v="656" actId="1076"/>
          <ac:spMkLst>
            <pc:docMk/>
            <pc:sldMk cId="1715951689" sldId="854"/>
            <ac:spMk id="12" creationId="{4DA52DAA-0914-4474-9E7F-5FD50DD4BEB6}"/>
          </ac:spMkLst>
        </pc:spChg>
        <pc:spChg chg="mod">
          <ac:chgData name="Cohen, Kandice (she/her)" userId="04ad48ab-df57-4648-a101-b84342ebd80c" providerId="ADAL" clId="{BE259DA8-B86D-485A-A23C-A79A67518FD2}" dt="2022-03-15T16:45:09.318" v="656" actId="1076"/>
          <ac:spMkLst>
            <pc:docMk/>
            <pc:sldMk cId="1715951689" sldId="854"/>
            <ac:spMk id="13" creationId="{C92F5DB0-2382-482D-AE2A-28C9E9CC8F89}"/>
          </ac:spMkLst>
        </pc:spChg>
        <pc:spChg chg="mod">
          <ac:chgData name="Cohen, Kandice (she/her)" userId="04ad48ab-df57-4648-a101-b84342ebd80c" providerId="ADAL" clId="{BE259DA8-B86D-485A-A23C-A79A67518FD2}" dt="2022-03-15T16:45:09.318" v="656" actId="1076"/>
          <ac:spMkLst>
            <pc:docMk/>
            <pc:sldMk cId="1715951689" sldId="854"/>
            <ac:spMk id="14" creationId="{5FE0E634-E054-42F0-A001-CE8EFBF0EEB9}"/>
          </ac:spMkLst>
        </pc:spChg>
        <pc:spChg chg="mod">
          <ac:chgData name="Cohen, Kandice (she/her)" userId="04ad48ab-df57-4648-a101-b84342ebd80c" providerId="ADAL" clId="{BE259DA8-B86D-485A-A23C-A79A67518FD2}" dt="2022-03-15T16:45:09.318" v="656" actId="1076"/>
          <ac:spMkLst>
            <pc:docMk/>
            <pc:sldMk cId="1715951689" sldId="854"/>
            <ac:spMk id="15" creationId="{89C8AE4F-BB54-40FA-8D4A-75C5595A3EFD}"/>
          </ac:spMkLst>
        </pc:spChg>
        <pc:spChg chg="mod">
          <ac:chgData name="Cohen, Kandice (she/her)" userId="04ad48ab-df57-4648-a101-b84342ebd80c" providerId="ADAL" clId="{BE259DA8-B86D-485A-A23C-A79A67518FD2}" dt="2022-03-15T16:45:09.318" v="656" actId="1076"/>
          <ac:spMkLst>
            <pc:docMk/>
            <pc:sldMk cId="1715951689" sldId="854"/>
            <ac:spMk id="16" creationId="{7AD07F61-BC84-4314-B3DF-D4837CF51B01}"/>
          </ac:spMkLst>
        </pc:spChg>
        <pc:spChg chg="del">
          <ac:chgData name="Cohen, Kandice (she/her)" userId="04ad48ab-df57-4648-a101-b84342ebd80c" providerId="ADAL" clId="{BE259DA8-B86D-485A-A23C-A79A67518FD2}" dt="2022-03-15T16:44:58.197" v="655" actId="478"/>
          <ac:spMkLst>
            <pc:docMk/>
            <pc:sldMk cId="1715951689" sldId="854"/>
            <ac:spMk id="18" creationId="{537F4086-1B9A-40FE-9250-C6C683FD26E2}"/>
          </ac:spMkLst>
        </pc:spChg>
        <pc:spChg chg="mod">
          <ac:chgData name="Cohen, Kandice (she/her)" userId="04ad48ab-df57-4648-a101-b84342ebd80c" providerId="ADAL" clId="{BE259DA8-B86D-485A-A23C-A79A67518FD2}" dt="2022-03-15T16:45:09.318" v="656" actId="1076"/>
          <ac:spMkLst>
            <pc:docMk/>
            <pc:sldMk cId="1715951689" sldId="854"/>
            <ac:spMk id="21" creationId="{3E923496-BFE5-4C81-8357-43560EF700AD}"/>
          </ac:spMkLst>
        </pc:spChg>
        <pc:spChg chg="mod">
          <ac:chgData name="Cohen, Kandice (she/her)" userId="04ad48ab-df57-4648-a101-b84342ebd80c" providerId="ADAL" clId="{BE259DA8-B86D-485A-A23C-A79A67518FD2}" dt="2022-03-15T16:45:09.318" v="656" actId="1076"/>
          <ac:spMkLst>
            <pc:docMk/>
            <pc:sldMk cId="1715951689" sldId="854"/>
            <ac:spMk id="22" creationId="{2093F806-B26D-4769-A3AC-B1AE146C6F86}"/>
          </ac:spMkLst>
        </pc:spChg>
        <pc:spChg chg="mod">
          <ac:chgData name="Cohen, Kandice (she/her)" userId="04ad48ab-df57-4648-a101-b84342ebd80c" providerId="ADAL" clId="{BE259DA8-B86D-485A-A23C-A79A67518FD2}" dt="2022-03-15T16:45:09.318" v="656" actId="1076"/>
          <ac:spMkLst>
            <pc:docMk/>
            <pc:sldMk cId="1715951689" sldId="854"/>
            <ac:spMk id="23" creationId="{14939D29-0381-45EB-B763-E5F21BFA1EF4}"/>
          </ac:spMkLst>
        </pc:spChg>
        <pc:spChg chg="mod">
          <ac:chgData name="Cohen, Kandice (she/her)" userId="04ad48ab-df57-4648-a101-b84342ebd80c" providerId="ADAL" clId="{BE259DA8-B86D-485A-A23C-A79A67518FD2}" dt="2022-03-15T16:45:09.318" v="656" actId="1076"/>
          <ac:spMkLst>
            <pc:docMk/>
            <pc:sldMk cId="1715951689" sldId="854"/>
            <ac:spMk id="25" creationId="{9908CFBF-856E-4B12-B2CD-EC71BB7620B9}"/>
          </ac:spMkLst>
        </pc:spChg>
        <pc:spChg chg="mod">
          <ac:chgData name="Cohen, Kandice (she/her)" userId="04ad48ab-df57-4648-a101-b84342ebd80c" providerId="ADAL" clId="{BE259DA8-B86D-485A-A23C-A79A67518FD2}" dt="2022-03-15T16:45:09.318" v="656" actId="1076"/>
          <ac:spMkLst>
            <pc:docMk/>
            <pc:sldMk cId="1715951689" sldId="854"/>
            <ac:spMk id="26" creationId="{FC724DCF-97E0-4AB4-AD39-75225BD753D4}"/>
          </ac:spMkLst>
        </pc:spChg>
        <pc:spChg chg="mod">
          <ac:chgData name="Cohen, Kandice (she/her)" userId="04ad48ab-df57-4648-a101-b84342ebd80c" providerId="ADAL" clId="{BE259DA8-B86D-485A-A23C-A79A67518FD2}" dt="2022-03-15T16:45:09.318" v="656" actId="1076"/>
          <ac:spMkLst>
            <pc:docMk/>
            <pc:sldMk cId="1715951689" sldId="854"/>
            <ac:spMk id="27" creationId="{8FEB45A7-BBB6-483B-AB53-2A878A03039C}"/>
          </ac:spMkLst>
        </pc:spChg>
        <pc:spChg chg="del">
          <ac:chgData name="Cohen, Kandice (she/her)" userId="04ad48ab-df57-4648-a101-b84342ebd80c" providerId="ADAL" clId="{BE259DA8-B86D-485A-A23C-A79A67518FD2}" dt="2022-03-15T16:44:58.197" v="655" actId="478"/>
          <ac:spMkLst>
            <pc:docMk/>
            <pc:sldMk cId="1715951689" sldId="854"/>
            <ac:spMk id="28" creationId="{E14DFB47-9ADB-4D12-AE13-FB50DCDAD223}"/>
          </ac:spMkLst>
        </pc:spChg>
        <pc:spChg chg="del">
          <ac:chgData name="Cohen, Kandice (she/her)" userId="04ad48ab-df57-4648-a101-b84342ebd80c" providerId="ADAL" clId="{BE259DA8-B86D-485A-A23C-A79A67518FD2}" dt="2022-03-15T16:44:58.197" v="655" actId="478"/>
          <ac:spMkLst>
            <pc:docMk/>
            <pc:sldMk cId="1715951689" sldId="854"/>
            <ac:spMk id="29" creationId="{8B135541-7AD1-48DC-B807-11170A0FE3C0}"/>
          </ac:spMkLst>
        </pc:spChg>
        <pc:spChg chg="mod">
          <ac:chgData name="Cohen, Kandice (she/her)" userId="04ad48ab-df57-4648-a101-b84342ebd80c" providerId="ADAL" clId="{BE259DA8-B86D-485A-A23C-A79A67518FD2}" dt="2022-03-15T16:45:09.318" v="656" actId="1076"/>
          <ac:spMkLst>
            <pc:docMk/>
            <pc:sldMk cId="1715951689" sldId="854"/>
            <ac:spMk id="34" creationId="{D916969F-1629-404D-8A5A-BC2F948272E6}"/>
          </ac:spMkLst>
        </pc:spChg>
        <pc:spChg chg="mod">
          <ac:chgData name="Cohen, Kandice (she/her)" userId="04ad48ab-df57-4648-a101-b84342ebd80c" providerId="ADAL" clId="{BE259DA8-B86D-485A-A23C-A79A67518FD2}" dt="2022-03-15T16:45:09.318" v="656" actId="1076"/>
          <ac:spMkLst>
            <pc:docMk/>
            <pc:sldMk cId="1715951689" sldId="854"/>
            <ac:spMk id="36" creationId="{3CDFBCF5-9FBE-4BB3-BAF5-4D77C134C2E4}"/>
          </ac:spMkLst>
        </pc:spChg>
        <pc:spChg chg="mod">
          <ac:chgData name="Cohen, Kandice (she/her)" userId="04ad48ab-df57-4648-a101-b84342ebd80c" providerId="ADAL" clId="{BE259DA8-B86D-485A-A23C-A79A67518FD2}" dt="2022-03-15T16:45:09.318" v="656" actId="1076"/>
          <ac:spMkLst>
            <pc:docMk/>
            <pc:sldMk cId="1715951689" sldId="854"/>
            <ac:spMk id="37" creationId="{CC44B4E8-B606-47B1-890B-F826E45418C6}"/>
          </ac:spMkLst>
        </pc:spChg>
        <pc:spChg chg="mod">
          <ac:chgData name="Cohen, Kandice (she/her)" userId="04ad48ab-df57-4648-a101-b84342ebd80c" providerId="ADAL" clId="{BE259DA8-B86D-485A-A23C-A79A67518FD2}" dt="2022-03-15T16:45:09.318" v="656" actId="1076"/>
          <ac:spMkLst>
            <pc:docMk/>
            <pc:sldMk cId="1715951689" sldId="854"/>
            <ac:spMk id="38" creationId="{550B020B-D574-4AD7-A2DD-B06C2DCEA812}"/>
          </ac:spMkLst>
        </pc:spChg>
        <pc:spChg chg="mod">
          <ac:chgData name="Cohen, Kandice (she/her)" userId="04ad48ab-df57-4648-a101-b84342ebd80c" providerId="ADAL" clId="{BE259DA8-B86D-485A-A23C-A79A67518FD2}" dt="2022-03-15T16:45:09.318" v="656" actId="1076"/>
          <ac:spMkLst>
            <pc:docMk/>
            <pc:sldMk cId="1715951689" sldId="854"/>
            <ac:spMk id="39" creationId="{F0CF2A67-E87F-479A-8B6B-A08091DAA08C}"/>
          </ac:spMkLst>
        </pc:spChg>
        <pc:spChg chg="mod">
          <ac:chgData name="Cohen, Kandice (she/her)" userId="04ad48ab-df57-4648-a101-b84342ebd80c" providerId="ADAL" clId="{BE259DA8-B86D-485A-A23C-A79A67518FD2}" dt="2022-03-15T16:45:46.033" v="686" actId="20577"/>
          <ac:spMkLst>
            <pc:docMk/>
            <pc:sldMk cId="1715951689" sldId="854"/>
            <ac:spMk id="40" creationId="{157A1515-AA11-47EE-9187-B129B07F666F}"/>
          </ac:spMkLst>
        </pc:spChg>
        <pc:spChg chg="del">
          <ac:chgData name="Cohen, Kandice (she/her)" userId="04ad48ab-df57-4648-a101-b84342ebd80c" providerId="ADAL" clId="{BE259DA8-B86D-485A-A23C-A79A67518FD2}" dt="2022-03-15T16:44:58.197" v="655" actId="478"/>
          <ac:spMkLst>
            <pc:docMk/>
            <pc:sldMk cId="1715951689" sldId="854"/>
            <ac:spMk id="41" creationId="{A7396BFD-8343-4C24-BE2F-AF2B5E7D7065}"/>
          </ac:spMkLst>
        </pc:spChg>
        <pc:spChg chg="mod">
          <ac:chgData name="Cohen, Kandice (she/her)" userId="04ad48ab-df57-4648-a101-b84342ebd80c" providerId="ADAL" clId="{BE259DA8-B86D-485A-A23C-A79A67518FD2}" dt="2022-03-15T16:45:09.318" v="656" actId="1076"/>
          <ac:spMkLst>
            <pc:docMk/>
            <pc:sldMk cId="1715951689" sldId="854"/>
            <ac:spMk id="44" creationId="{0A54B745-2924-46E8-9166-212B3DE4CBCE}"/>
          </ac:spMkLst>
        </pc:spChg>
        <pc:spChg chg="mod">
          <ac:chgData name="Cohen, Kandice (she/her)" userId="04ad48ab-df57-4648-a101-b84342ebd80c" providerId="ADAL" clId="{BE259DA8-B86D-485A-A23C-A79A67518FD2}" dt="2022-03-15T16:45:09.318" v="656" actId="1076"/>
          <ac:spMkLst>
            <pc:docMk/>
            <pc:sldMk cId="1715951689" sldId="854"/>
            <ac:spMk id="46" creationId="{98E3A91D-B5B7-4D98-909E-3F3DBD38557D}"/>
          </ac:spMkLst>
        </pc:spChg>
        <pc:spChg chg="mod">
          <ac:chgData name="Cohen, Kandice (she/her)" userId="04ad48ab-df57-4648-a101-b84342ebd80c" providerId="ADAL" clId="{BE259DA8-B86D-485A-A23C-A79A67518FD2}" dt="2022-03-15T16:45:09.318" v="656" actId="1076"/>
          <ac:spMkLst>
            <pc:docMk/>
            <pc:sldMk cId="1715951689" sldId="854"/>
            <ac:spMk id="47" creationId="{8FA21778-E260-47D1-9ABD-0A9B7F6C8664}"/>
          </ac:spMkLst>
        </pc:spChg>
        <pc:spChg chg="mod">
          <ac:chgData name="Cohen, Kandice (she/her)" userId="04ad48ab-df57-4648-a101-b84342ebd80c" providerId="ADAL" clId="{BE259DA8-B86D-485A-A23C-A79A67518FD2}" dt="2022-03-15T16:45:09.318" v="656" actId="1076"/>
          <ac:spMkLst>
            <pc:docMk/>
            <pc:sldMk cId="1715951689" sldId="854"/>
            <ac:spMk id="49" creationId="{CA4D5D2F-8176-4453-A0AC-7BF86EA3F943}"/>
          </ac:spMkLst>
        </pc:spChg>
        <pc:spChg chg="mod">
          <ac:chgData name="Cohen, Kandice (she/her)" userId="04ad48ab-df57-4648-a101-b84342ebd80c" providerId="ADAL" clId="{BE259DA8-B86D-485A-A23C-A79A67518FD2}" dt="2022-03-15T16:45:09.318" v="656" actId="1076"/>
          <ac:spMkLst>
            <pc:docMk/>
            <pc:sldMk cId="1715951689" sldId="854"/>
            <ac:spMk id="50" creationId="{D481999D-309E-4C7E-BC64-AEF25B175099}"/>
          </ac:spMkLst>
        </pc:spChg>
        <pc:spChg chg="del">
          <ac:chgData name="Cohen, Kandice (she/her)" userId="04ad48ab-df57-4648-a101-b84342ebd80c" providerId="ADAL" clId="{BE259DA8-B86D-485A-A23C-A79A67518FD2}" dt="2022-03-15T16:44:58.197" v="655" actId="478"/>
          <ac:spMkLst>
            <pc:docMk/>
            <pc:sldMk cId="1715951689" sldId="854"/>
            <ac:spMk id="53" creationId="{BD10247F-260C-41D6-A1C8-3F30CF107B17}"/>
          </ac:spMkLst>
        </pc:spChg>
        <pc:grpChg chg="mod">
          <ac:chgData name="Cohen, Kandice (she/her)" userId="04ad48ab-df57-4648-a101-b84342ebd80c" providerId="ADAL" clId="{BE259DA8-B86D-485A-A23C-A79A67518FD2}" dt="2022-03-15T16:45:09.318" v="656" actId="1076"/>
          <ac:grpSpMkLst>
            <pc:docMk/>
            <pc:sldMk cId="1715951689" sldId="854"/>
            <ac:grpSpMk id="7" creationId="{9D23219D-B97A-4D9E-8726-D0D8070B31C4}"/>
          </ac:grpSpMkLst>
        </pc:grpChg>
        <pc:grpChg chg="mod">
          <ac:chgData name="Cohen, Kandice (she/her)" userId="04ad48ab-df57-4648-a101-b84342ebd80c" providerId="ADAL" clId="{BE259DA8-B86D-485A-A23C-A79A67518FD2}" dt="2022-03-15T16:45:09.318" v="656" actId="1076"/>
          <ac:grpSpMkLst>
            <pc:docMk/>
            <pc:sldMk cId="1715951689" sldId="854"/>
            <ac:grpSpMk id="8" creationId="{18975412-01DA-4AE9-ADD4-05DBD781E71E}"/>
          </ac:grpSpMkLst>
        </pc:grpChg>
        <pc:grpChg chg="mod">
          <ac:chgData name="Cohen, Kandice (she/her)" userId="04ad48ab-df57-4648-a101-b84342ebd80c" providerId="ADAL" clId="{BE259DA8-B86D-485A-A23C-A79A67518FD2}" dt="2022-03-15T16:45:09.318" v="656" actId="1076"/>
          <ac:grpSpMkLst>
            <pc:docMk/>
            <pc:sldMk cId="1715951689" sldId="854"/>
            <ac:grpSpMk id="19" creationId="{59F29F8F-9D18-405B-9EBC-6FF81FEF702B}"/>
          </ac:grpSpMkLst>
        </pc:grpChg>
        <pc:grpChg chg="mod">
          <ac:chgData name="Cohen, Kandice (she/her)" userId="04ad48ab-df57-4648-a101-b84342ebd80c" providerId="ADAL" clId="{BE259DA8-B86D-485A-A23C-A79A67518FD2}" dt="2022-03-15T16:45:09.318" v="656" actId="1076"/>
          <ac:grpSpMkLst>
            <pc:docMk/>
            <pc:sldMk cId="1715951689" sldId="854"/>
            <ac:grpSpMk id="20" creationId="{B523165F-A795-47AC-9BF3-6F346B4BCDC1}"/>
          </ac:grpSpMkLst>
        </pc:grpChg>
        <pc:grpChg chg="mod">
          <ac:chgData name="Cohen, Kandice (she/her)" userId="04ad48ab-df57-4648-a101-b84342ebd80c" providerId="ADAL" clId="{BE259DA8-B86D-485A-A23C-A79A67518FD2}" dt="2022-03-15T16:45:09.318" v="656" actId="1076"/>
          <ac:grpSpMkLst>
            <pc:docMk/>
            <pc:sldMk cId="1715951689" sldId="854"/>
            <ac:grpSpMk id="32" creationId="{2A54F1B7-9DBF-4F5B-84A2-0D4C7BFB3C3E}"/>
          </ac:grpSpMkLst>
        </pc:grpChg>
        <pc:grpChg chg="mod">
          <ac:chgData name="Cohen, Kandice (she/her)" userId="04ad48ab-df57-4648-a101-b84342ebd80c" providerId="ADAL" clId="{BE259DA8-B86D-485A-A23C-A79A67518FD2}" dt="2022-03-15T16:45:09.318" v="656" actId="1076"/>
          <ac:grpSpMkLst>
            <pc:docMk/>
            <pc:sldMk cId="1715951689" sldId="854"/>
            <ac:grpSpMk id="33" creationId="{26491D2B-3FFE-4AFA-9CDB-68B90ADAFCD0}"/>
          </ac:grpSpMkLst>
        </pc:grpChg>
        <pc:grpChg chg="mod">
          <ac:chgData name="Cohen, Kandice (she/her)" userId="04ad48ab-df57-4648-a101-b84342ebd80c" providerId="ADAL" clId="{BE259DA8-B86D-485A-A23C-A79A67518FD2}" dt="2022-03-15T16:45:09.318" v="656" actId="1076"/>
          <ac:grpSpMkLst>
            <pc:docMk/>
            <pc:sldMk cId="1715951689" sldId="854"/>
            <ac:grpSpMk id="42" creationId="{BA064B35-C062-4CD0-8DA2-4021AA1A767B}"/>
          </ac:grpSpMkLst>
        </pc:grpChg>
        <pc:grpChg chg="mod">
          <ac:chgData name="Cohen, Kandice (she/her)" userId="04ad48ab-df57-4648-a101-b84342ebd80c" providerId="ADAL" clId="{BE259DA8-B86D-485A-A23C-A79A67518FD2}" dt="2022-03-15T16:45:09.318" v="656" actId="1076"/>
          <ac:grpSpMkLst>
            <pc:docMk/>
            <pc:sldMk cId="1715951689" sldId="854"/>
            <ac:grpSpMk id="43" creationId="{27674E06-E8D2-4E05-B65E-C5D142C73BC1}"/>
          </ac:grpSpMkLst>
        </pc:grpChg>
        <pc:picChg chg="mod">
          <ac:chgData name="Cohen, Kandice (she/her)" userId="04ad48ab-df57-4648-a101-b84342ebd80c" providerId="ADAL" clId="{BE259DA8-B86D-485A-A23C-A79A67518FD2}" dt="2022-03-15T16:45:09.318" v="656" actId="1076"/>
          <ac:picMkLst>
            <pc:docMk/>
            <pc:sldMk cId="1715951689" sldId="854"/>
            <ac:picMk id="11" creationId="{2F88CB6C-2539-44EA-99FE-4F254D4F26A5}"/>
          </ac:picMkLst>
        </pc:picChg>
        <pc:picChg chg="del">
          <ac:chgData name="Cohen, Kandice (she/her)" userId="04ad48ab-df57-4648-a101-b84342ebd80c" providerId="ADAL" clId="{BE259DA8-B86D-485A-A23C-A79A67518FD2}" dt="2022-03-15T16:44:58.197" v="655" actId="478"/>
          <ac:picMkLst>
            <pc:docMk/>
            <pc:sldMk cId="1715951689" sldId="854"/>
            <ac:picMk id="17" creationId="{17C70F80-81C2-4852-989C-063C5D8FCF4C}"/>
          </ac:picMkLst>
        </pc:picChg>
        <pc:picChg chg="mod">
          <ac:chgData name="Cohen, Kandice (she/her)" userId="04ad48ab-df57-4648-a101-b84342ebd80c" providerId="ADAL" clId="{BE259DA8-B86D-485A-A23C-A79A67518FD2}" dt="2022-03-15T16:45:09.318" v="656" actId="1076"/>
          <ac:picMkLst>
            <pc:docMk/>
            <pc:sldMk cId="1715951689" sldId="854"/>
            <ac:picMk id="24" creationId="{BFCD0903-4905-4ADF-9227-E32AFF3E6268}"/>
          </ac:picMkLst>
        </pc:picChg>
        <pc:picChg chg="del">
          <ac:chgData name="Cohen, Kandice (she/her)" userId="04ad48ab-df57-4648-a101-b84342ebd80c" providerId="ADAL" clId="{BE259DA8-B86D-485A-A23C-A79A67518FD2}" dt="2022-03-15T16:44:58.197" v="655" actId="478"/>
          <ac:picMkLst>
            <pc:docMk/>
            <pc:sldMk cId="1715951689" sldId="854"/>
            <ac:picMk id="30" creationId="{0F882C9D-F4EC-49F1-A466-22DC400EFB05}"/>
          </ac:picMkLst>
        </pc:picChg>
        <pc:picChg chg="del">
          <ac:chgData name="Cohen, Kandice (she/her)" userId="04ad48ab-df57-4648-a101-b84342ebd80c" providerId="ADAL" clId="{BE259DA8-B86D-485A-A23C-A79A67518FD2}" dt="2022-03-15T16:44:58.197" v="655" actId="478"/>
          <ac:picMkLst>
            <pc:docMk/>
            <pc:sldMk cId="1715951689" sldId="854"/>
            <ac:picMk id="31" creationId="{84765ED4-9650-466E-8D7D-07CC7DC49F21}"/>
          </ac:picMkLst>
        </pc:picChg>
        <pc:picChg chg="mod">
          <ac:chgData name="Cohen, Kandice (she/her)" userId="04ad48ab-df57-4648-a101-b84342ebd80c" providerId="ADAL" clId="{BE259DA8-B86D-485A-A23C-A79A67518FD2}" dt="2022-03-15T16:45:09.318" v="656" actId="1076"/>
          <ac:picMkLst>
            <pc:docMk/>
            <pc:sldMk cId="1715951689" sldId="854"/>
            <ac:picMk id="35" creationId="{B094AD1F-528C-4181-BD63-3A298340EF26}"/>
          </ac:picMkLst>
        </pc:picChg>
        <pc:picChg chg="mod">
          <ac:chgData name="Cohen, Kandice (she/her)" userId="04ad48ab-df57-4648-a101-b84342ebd80c" providerId="ADAL" clId="{BE259DA8-B86D-485A-A23C-A79A67518FD2}" dt="2022-03-15T16:45:09.318" v="656" actId="1076"/>
          <ac:picMkLst>
            <pc:docMk/>
            <pc:sldMk cId="1715951689" sldId="854"/>
            <ac:picMk id="45" creationId="{6DBECAE3-2FB5-44A4-B223-6EF4D81717E4}"/>
          </ac:picMkLst>
        </pc:picChg>
        <pc:picChg chg="mod">
          <ac:chgData name="Cohen, Kandice (she/her)" userId="04ad48ab-df57-4648-a101-b84342ebd80c" providerId="ADAL" clId="{BE259DA8-B86D-485A-A23C-A79A67518FD2}" dt="2022-03-15T16:45:09.318" v="656" actId="1076"/>
          <ac:picMkLst>
            <pc:docMk/>
            <pc:sldMk cId="1715951689" sldId="854"/>
            <ac:picMk id="48" creationId="{5139367F-DF0D-4191-9FB1-50D09B926083}"/>
          </ac:picMkLst>
        </pc:picChg>
        <pc:picChg chg="del">
          <ac:chgData name="Cohen, Kandice (she/her)" userId="04ad48ab-df57-4648-a101-b84342ebd80c" providerId="ADAL" clId="{BE259DA8-B86D-485A-A23C-A79A67518FD2}" dt="2022-03-15T16:44:58.197" v="655" actId="478"/>
          <ac:picMkLst>
            <pc:docMk/>
            <pc:sldMk cId="1715951689" sldId="854"/>
            <ac:picMk id="51" creationId="{22077B34-070B-477A-9855-9C2FA1FE6927}"/>
          </ac:picMkLst>
        </pc:picChg>
      </pc:sldChg>
      <pc:sldChg chg="delSp del mod">
        <pc:chgData name="Cohen, Kandice (she/her)" userId="04ad48ab-df57-4648-a101-b84342ebd80c" providerId="ADAL" clId="{BE259DA8-B86D-485A-A23C-A79A67518FD2}" dt="2022-03-15T16:45:53.130" v="687" actId="47"/>
        <pc:sldMkLst>
          <pc:docMk/>
          <pc:sldMk cId="1496174040" sldId="855"/>
        </pc:sldMkLst>
        <pc:spChg chg="del">
          <ac:chgData name="Cohen, Kandice (she/her)" userId="04ad48ab-df57-4648-a101-b84342ebd80c" providerId="ADAL" clId="{BE259DA8-B86D-485A-A23C-A79A67518FD2}" dt="2022-03-15T16:45:26.399" v="657" actId="478"/>
          <ac:spMkLst>
            <pc:docMk/>
            <pc:sldMk cId="1496174040" sldId="855"/>
            <ac:spMk id="55" creationId="{AC0C7367-00B8-4DDF-91BA-5BA9EC89D01E}"/>
          </ac:spMkLst>
        </pc:spChg>
        <pc:spChg chg="del">
          <ac:chgData name="Cohen, Kandice (she/her)" userId="04ad48ab-df57-4648-a101-b84342ebd80c" providerId="ADAL" clId="{BE259DA8-B86D-485A-A23C-A79A67518FD2}" dt="2022-03-15T16:45:26.399" v="657" actId="478"/>
          <ac:spMkLst>
            <pc:docMk/>
            <pc:sldMk cId="1496174040" sldId="855"/>
            <ac:spMk id="57" creationId="{D4BC6470-7B6C-4AFE-B6A1-1BD792F03713}"/>
          </ac:spMkLst>
        </pc:spChg>
        <pc:spChg chg="del">
          <ac:chgData name="Cohen, Kandice (she/her)" userId="04ad48ab-df57-4648-a101-b84342ebd80c" providerId="ADAL" clId="{BE259DA8-B86D-485A-A23C-A79A67518FD2}" dt="2022-03-15T16:45:26.399" v="657" actId="478"/>
          <ac:spMkLst>
            <pc:docMk/>
            <pc:sldMk cId="1496174040" sldId="855"/>
            <ac:spMk id="58" creationId="{632050F2-F941-4DCA-8920-F11036F5B35B}"/>
          </ac:spMkLst>
        </pc:spChg>
        <pc:spChg chg="del">
          <ac:chgData name="Cohen, Kandice (she/her)" userId="04ad48ab-df57-4648-a101-b84342ebd80c" providerId="ADAL" clId="{BE259DA8-B86D-485A-A23C-A79A67518FD2}" dt="2022-03-15T16:45:26.399" v="657" actId="478"/>
          <ac:spMkLst>
            <pc:docMk/>
            <pc:sldMk cId="1496174040" sldId="855"/>
            <ac:spMk id="60" creationId="{55242FF0-D232-43FC-B6DF-724795676CDE}"/>
          </ac:spMkLst>
        </pc:spChg>
        <pc:picChg chg="del">
          <ac:chgData name="Cohen, Kandice (she/her)" userId="04ad48ab-df57-4648-a101-b84342ebd80c" providerId="ADAL" clId="{BE259DA8-B86D-485A-A23C-A79A67518FD2}" dt="2022-03-15T16:45:26.399" v="657" actId="478"/>
          <ac:picMkLst>
            <pc:docMk/>
            <pc:sldMk cId="1496174040" sldId="855"/>
            <ac:picMk id="56" creationId="{BF0787FC-A935-47B3-AE74-0ECAFFD04D5B}"/>
          </ac:picMkLst>
        </pc:picChg>
        <pc:picChg chg="del">
          <ac:chgData name="Cohen, Kandice (she/her)" userId="04ad48ab-df57-4648-a101-b84342ebd80c" providerId="ADAL" clId="{BE259DA8-B86D-485A-A23C-A79A67518FD2}" dt="2022-03-15T16:45:26.399" v="657" actId="478"/>
          <ac:picMkLst>
            <pc:docMk/>
            <pc:sldMk cId="1496174040" sldId="855"/>
            <ac:picMk id="59" creationId="{EFDD9CD0-8484-4751-A96F-4E2A780F9904}"/>
          </ac:picMkLst>
        </pc:picChg>
        <pc:picChg chg="del">
          <ac:chgData name="Cohen, Kandice (she/her)" userId="04ad48ab-df57-4648-a101-b84342ebd80c" providerId="ADAL" clId="{BE259DA8-B86D-485A-A23C-A79A67518FD2}" dt="2022-03-15T16:45:26.399" v="657" actId="478"/>
          <ac:picMkLst>
            <pc:docMk/>
            <pc:sldMk cId="1496174040" sldId="855"/>
            <ac:picMk id="61" creationId="{F71DD1A9-7557-4A86-BFBA-7C20C19ADE23}"/>
          </ac:picMkLst>
        </pc:picChg>
        <pc:picChg chg="del">
          <ac:chgData name="Cohen, Kandice (she/her)" userId="04ad48ab-df57-4648-a101-b84342ebd80c" providerId="ADAL" clId="{BE259DA8-B86D-485A-A23C-A79A67518FD2}" dt="2022-03-15T16:45:26.399" v="657" actId="478"/>
          <ac:picMkLst>
            <pc:docMk/>
            <pc:sldMk cId="1496174040" sldId="855"/>
            <ac:picMk id="62" creationId="{EEC030E2-753D-4EC4-BD31-5775AC81969C}"/>
          </ac:picMkLst>
        </pc:picChg>
      </pc:sldChg>
      <pc:sldChg chg="delSp modSp mod">
        <pc:chgData name="Cohen, Kandice (she/her)" userId="04ad48ab-df57-4648-a101-b84342ebd80c" providerId="ADAL" clId="{BE259DA8-B86D-485A-A23C-A79A67518FD2}" dt="2022-03-15T16:46:38.154" v="692" actId="20577"/>
        <pc:sldMkLst>
          <pc:docMk/>
          <pc:sldMk cId="1791935265" sldId="856"/>
        </pc:sldMkLst>
        <pc:spChg chg="mod">
          <ac:chgData name="Cohen, Kandice (she/her)" userId="04ad48ab-df57-4648-a101-b84342ebd80c" providerId="ADAL" clId="{BE259DA8-B86D-485A-A23C-A79A67518FD2}" dt="2022-03-15T16:46:38.154" v="692" actId="20577"/>
          <ac:spMkLst>
            <pc:docMk/>
            <pc:sldMk cId="1791935265" sldId="856"/>
            <ac:spMk id="118" creationId="{6E62A2D4-714D-4EAC-A117-D9C7F40B9D5F}"/>
          </ac:spMkLst>
        </pc:spChg>
        <pc:spChg chg="mod">
          <ac:chgData name="Cohen, Kandice (she/her)" userId="04ad48ab-df57-4648-a101-b84342ebd80c" providerId="ADAL" clId="{BE259DA8-B86D-485A-A23C-A79A67518FD2}" dt="2022-03-15T16:46:22.454" v="689" actId="1076"/>
          <ac:spMkLst>
            <pc:docMk/>
            <pc:sldMk cId="1791935265" sldId="856"/>
            <ac:spMk id="119" creationId="{FFA17152-F705-4F70-B012-DA7C4A2317F6}"/>
          </ac:spMkLst>
        </pc:spChg>
        <pc:spChg chg="mod">
          <ac:chgData name="Cohen, Kandice (she/her)" userId="04ad48ab-df57-4648-a101-b84342ebd80c" providerId="ADAL" clId="{BE259DA8-B86D-485A-A23C-A79A67518FD2}" dt="2022-03-15T16:46:22.454" v="689" actId="1076"/>
          <ac:spMkLst>
            <pc:docMk/>
            <pc:sldMk cId="1791935265" sldId="856"/>
            <ac:spMk id="120" creationId="{319238B0-01E5-44A7-B0A1-945B2E238533}"/>
          </ac:spMkLst>
        </pc:spChg>
        <pc:spChg chg="mod">
          <ac:chgData name="Cohen, Kandice (she/her)" userId="04ad48ab-df57-4648-a101-b84342ebd80c" providerId="ADAL" clId="{BE259DA8-B86D-485A-A23C-A79A67518FD2}" dt="2022-03-15T16:46:22.454" v="689" actId="1076"/>
          <ac:spMkLst>
            <pc:docMk/>
            <pc:sldMk cId="1791935265" sldId="856"/>
            <ac:spMk id="121" creationId="{DA9D4C34-C26A-40B6-BB81-E5064533CDDD}"/>
          </ac:spMkLst>
        </pc:spChg>
        <pc:spChg chg="mod">
          <ac:chgData name="Cohen, Kandice (she/her)" userId="04ad48ab-df57-4648-a101-b84342ebd80c" providerId="ADAL" clId="{BE259DA8-B86D-485A-A23C-A79A67518FD2}" dt="2022-03-15T16:46:22.454" v="689" actId="1076"/>
          <ac:spMkLst>
            <pc:docMk/>
            <pc:sldMk cId="1791935265" sldId="856"/>
            <ac:spMk id="126" creationId="{8F0303F9-9886-45B2-9F83-0B38159DC66A}"/>
          </ac:spMkLst>
        </pc:spChg>
        <pc:spChg chg="mod">
          <ac:chgData name="Cohen, Kandice (she/her)" userId="04ad48ab-df57-4648-a101-b84342ebd80c" providerId="ADAL" clId="{BE259DA8-B86D-485A-A23C-A79A67518FD2}" dt="2022-03-15T16:46:22.454" v="689" actId="1076"/>
          <ac:spMkLst>
            <pc:docMk/>
            <pc:sldMk cId="1791935265" sldId="856"/>
            <ac:spMk id="127" creationId="{9BF5C9F6-E8AC-4442-9D18-182726869EA6}"/>
          </ac:spMkLst>
        </pc:spChg>
        <pc:spChg chg="mod">
          <ac:chgData name="Cohen, Kandice (she/her)" userId="04ad48ab-df57-4648-a101-b84342ebd80c" providerId="ADAL" clId="{BE259DA8-B86D-485A-A23C-A79A67518FD2}" dt="2022-03-15T16:46:22.454" v="689" actId="1076"/>
          <ac:spMkLst>
            <pc:docMk/>
            <pc:sldMk cId="1791935265" sldId="856"/>
            <ac:spMk id="128" creationId="{A9C5C40F-3859-4950-8FFE-188ACD18B165}"/>
          </ac:spMkLst>
        </pc:spChg>
        <pc:spChg chg="mod">
          <ac:chgData name="Cohen, Kandice (she/her)" userId="04ad48ab-df57-4648-a101-b84342ebd80c" providerId="ADAL" clId="{BE259DA8-B86D-485A-A23C-A79A67518FD2}" dt="2022-03-15T16:46:22.454" v="689" actId="1076"/>
          <ac:spMkLst>
            <pc:docMk/>
            <pc:sldMk cId="1791935265" sldId="856"/>
            <ac:spMk id="129" creationId="{59C902D5-B236-4648-840E-6A3F007342D3}"/>
          </ac:spMkLst>
        </pc:spChg>
        <pc:spChg chg="mod">
          <ac:chgData name="Cohen, Kandice (she/her)" userId="04ad48ab-df57-4648-a101-b84342ebd80c" providerId="ADAL" clId="{BE259DA8-B86D-485A-A23C-A79A67518FD2}" dt="2022-03-15T16:46:22.454" v="689" actId="1076"/>
          <ac:spMkLst>
            <pc:docMk/>
            <pc:sldMk cId="1791935265" sldId="856"/>
            <ac:spMk id="132" creationId="{DBC6016C-F26C-433F-9E7A-2AED39009C36}"/>
          </ac:spMkLst>
        </pc:spChg>
        <pc:spChg chg="mod">
          <ac:chgData name="Cohen, Kandice (she/her)" userId="04ad48ab-df57-4648-a101-b84342ebd80c" providerId="ADAL" clId="{BE259DA8-B86D-485A-A23C-A79A67518FD2}" dt="2022-03-15T16:46:22.454" v="689" actId="1076"/>
          <ac:spMkLst>
            <pc:docMk/>
            <pc:sldMk cId="1791935265" sldId="856"/>
            <ac:spMk id="134" creationId="{AC10AE34-B2F3-4D9A-97E5-C74D391F5B26}"/>
          </ac:spMkLst>
        </pc:spChg>
        <pc:picChg chg="del">
          <ac:chgData name="Cohen, Kandice (she/her)" userId="04ad48ab-df57-4648-a101-b84342ebd80c" providerId="ADAL" clId="{BE259DA8-B86D-485A-A23C-A79A67518FD2}" dt="2022-03-15T16:46:09.880" v="688" actId="478"/>
          <ac:picMkLst>
            <pc:docMk/>
            <pc:sldMk cId="1791935265" sldId="856"/>
            <ac:picMk id="114" creationId="{EC5C0299-4AD7-430F-A25A-92D5EFC8363B}"/>
          </ac:picMkLst>
        </pc:picChg>
        <pc:picChg chg="del">
          <ac:chgData name="Cohen, Kandice (she/her)" userId="04ad48ab-df57-4648-a101-b84342ebd80c" providerId="ADAL" clId="{BE259DA8-B86D-485A-A23C-A79A67518FD2}" dt="2022-03-15T16:46:09.880" v="688" actId="478"/>
          <ac:picMkLst>
            <pc:docMk/>
            <pc:sldMk cId="1791935265" sldId="856"/>
            <ac:picMk id="115" creationId="{C8B81AA9-CEE3-4AFA-A4C1-68400F7A0B4D}"/>
          </ac:picMkLst>
        </pc:picChg>
        <pc:picChg chg="del">
          <ac:chgData name="Cohen, Kandice (she/her)" userId="04ad48ab-df57-4648-a101-b84342ebd80c" providerId="ADAL" clId="{BE259DA8-B86D-485A-A23C-A79A67518FD2}" dt="2022-03-15T16:46:09.880" v="688" actId="478"/>
          <ac:picMkLst>
            <pc:docMk/>
            <pc:sldMk cId="1791935265" sldId="856"/>
            <ac:picMk id="116" creationId="{7EA23B4D-6C04-448E-B00D-5CCFB12D20A6}"/>
          </ac:picMkLst>
        </pc:picChg>
        <pc:picChg chg="del">
          <ac:chgData name="Cohen, Kandice (she/her)" userId="04ad48ab-df57-4648-a101-b84342ebd80c" providerId="ADAL" clId="{BE259DA8-B86D-485A-A23C-A79A67518FD2}" dt="2022-03-15T16:46:09.880" v="688" actId="478"/>
          <ac:picMkLst>
            <pc:docMk/>
            <pc:sldMk cId="1791935265" sldId="856"/>
            <ac:picMk id="117" creationId="{B53632D2-048E-4E56-BE61-454575786AC8}"/>
          </ac:picMkLst>
        </pc:picChg>
        <pc:picChg chg="mod">
          <ac:chgData name="Cohen, Kandice (she/her)" userId="04ad48ab-df57-4648-a101-b84342ebd80c" providerId="ADAL" clId="{BE259DA8-B86D-485A-A23C-A79A67518FD2}" dt="2022-03-15T16:46:22.454" v="689" actId="1076"/>
          <ac:picMkLst>
            <pc:docMk/>
            <pc:sldMk cId="1791935265" sldId="856"/>
            <ac:picMk id="122" creationId="{F224CC24-BEDF-499D-99BD-033E824FB087}"/>
          </ac:picMkLst>
        </pc:picChg>
        <pc:picChg chg="mod">
          <ac:chgData name="Cohen, Kandice (she/her)" userId="04ad48ab-df57-4648-a101-b84342ebd80c" providerId="ADAL" clId="{BE259DA8-B86D-485A-A23C-A79A67518FD2}" dt="2022-03-15T16:46:22.454" v="689" actId="1076"/>
          <ac:picMkLst>
            <pc:docMk/>
            <pc:sldMk cId="1791935265" sldId="856"/>
            <ac:picMk id="123" creationId="{9DA4E4A7-1947-4A0C-8A72-F71F04B18149}"/>
          </ac:picMkLst>
        </pc:picChg>
        <pc:picChg chg="mod">
          <ac:chgData name="Cohen, Kandice (she/her)" userId="04ad48ab-df57-4648-a101-b84342ebd80c" providerId="ADAL" clId="{BE259DA8-B86D-485A-A23C-A79A67518FD2}" dt="2022-03-15T16:46:22.454" v="689" actId="1076"/>
          <ac:picMkLst>
            <pc:docMk/>
            <pc:sldMk cId="1791935265" sldId="856"/>
            <ac:picMk id="124" creationId="{61424E73-CFEA-448A-9027-994A4990EB80}"/>
          </ac:picMkLst>
        </pc:picChg>
        <pc:picChg chg="mod">
          <ac:chgData name="Cohen, Kandice (she/her)" userId="04ad48ab-df57-4648-a101-b84342ebd80c" providerId="ADAL" clId="{BE259DA8-B86D-485A-A23C-A79A67518FD2}" dt="2022-03-15T16:46:22.454" v="689" actId="1076"/>
          <ac:picMkLst>
            <pc:docMk/>
            <pc:sldMk cId="1791935265" sldId="856"/>
            <ac:picMk id="125" creationId="{6AD62285-5B42-4D43-A4FE-37EE0CA2CC4E}"/>
          </ac:picMkLst>
        </pc:picChg>
        <pc:picChg chg="mod">
          <ac:chgData name="Cohen, Kandice (she/her)" userId="04ad48ab-df57-4648-a101-b84342ebd80c" providerId="ADAL" clId="{BE259DA8-B86D-485A-A23C-A79A67518FD2}" dt="2022-03-15T16:46:22.454" v="689" actId="1076"/>
          <ac:picMkLst>
            <pc:docMk/>
            <pc:sldMk cId="1791935265" sldId="856"/>
            <ac:picMk id="130" creationId="{2716E963-B302-4741-A728-603F9CF55D4D}"/>
          </ac:picMkLst>
        </pc:picChg>
        <pc:picChg chg="mod">
          <ac:chgData name="Cohen, Kandice (she/her)" userId="04ad48ab-df57-4648-a101-b84342ebd80c" providerId="ADAL" clId="{BE259DA8-B86D-485A-A23C-A79A67518FD2}" dt="2022-03-15T16:46:22.454" v="689" actId="1076"/>
          <ac:picMkLst>
            <pc:docMk/>
            <pc:sldMk cId="1791935265" sldId="856"/>
            <ac:picMk id="131" creationId="{E71008BD-E2BF-4161-B0D9-E38764F93B97}"/>
          </ac:picMkLst>
        </pc:picChg>
        <pc:picChg chg="mod">
          <ac:chgData name="Cohen, Kandice (she/her)" userId="04ad48ab-df57-4648-a101-b84342ebd80c" providerId="ADAL" clId="{BE259DA8-B86D-485A-A23C-A79A67518FD2}" dt="2022-03-15T16:46:22.454" v="689" actId="1076"/>
          <ac:picMkLst>
            <pc:docMk/>
            <pc:sldMk cId="1791935265" sldId="856"/>
            <ac:picMk id="133" creationId="{5B53C26F-26CC-47FF-B1B3-C165591ED11C}"/>
          </ac:picMkLst>
        </pc:picChg>
        <pc:picChg chg="del">
          <ac:chgData name="Cohen, Kandice (she/her)" userId="04ad48ab-df57-4648-a101-b84342ebd80c" providerId="ADAL" clId="{BE259DA8-B86D-485A-A23C-A79A67518FD2}" dt="2022-03-15T16:46:09.880" v="688" actId="478"/>
          <ac:picMkLst>
            <pc:docMk/>
            <pc:sldMk cId="1791935265" sldId="856"/>
            <ac:picMk id="135" creationId="{4EF04D6F-FE2B-4686-90DD-F5BFB0029B57}"/>
          </ac:picMkLst>
        </pc:picChg>
        <pc:picChg chg="del">
          <ac:chgData name="Cohen, Kandice (she/her)" userId="04ad48ab-df57-4648-a101-b84342ebd80c" providerId="ADAL" clId="{BE259DA8-B86D-485A-A23C-A79A67518FD2}" dt="2022-03-15T16:46:09.880" v="688" actId="478"/>
          <ac:picMkLst>
            <pc:docMk/>
            <pc:sldMk cId="1791935265" sldId="856"/>
            <ac:picMk id="136" creationId="{DCEBCE29-E024-4089-A5F9-3B03B2AF5084}"/>
          </ac:picMkLst>
        </pc:picChg>
      </pc:sldChg>
      <pc:sldChg chg="addSp delSp modSp add mod modNotesTx">
        <pc:chgData name="Cohen, Kandice (she/her)" userId="04ad48ab-df57-4648-a101-b84342ebd80c" providerId="ADAL" clId="{BE259DA8-B86D-485A-A23C-A79A67518FD2}" dt="2022-03-11T20:55:17.804" v="495" actId="6549"/>
        <pc:sldMkLst>
          <pc:docMk/>
          <pc:sldMk cId="2576626788" sldId="921"/>
        </pc:sldMkLst>
        <pc:spChg chg="add del mod">
          <ac:chgData name="Cohen, Kandice (she/her)" userId="04ad48ab-df57-4648-a101-b84342ebd80c" providerId="ADAL" clId="{BE259DA8-B86D-485A-A23C-A79A67518FD2}" dt="2022-03-11T17:50:09.800" v="305" actId="478"/>
          <ac:spMkLst>
            <pc:docMk/>
            <pc:sldMk cId="2576626788" sldId="921"/>
            <ac:spMk id="2" creationId="{0E20A75B-54DD-4D6F-81F3-D783DE033BB0}"/>
          </ac:spMkLst>
        </pc:spChg>
        <pc:spChg chg="del mod">
          <ac:chgData name="Cohen, Kandice (she/her)" userId="04ad48ab-df57-4648-a101-b84342ebd80c" providerId="ADAL" clId="{BE259DA8-B86D-485A-A23C-A79A67518FD2}" dt="2022-03-11T17:50:06.529" v="304" actId="478"/>
          <ac:spMkLst>
            <pc:docMk/>
            <pc:sldMk cId="2576626788" sldId="921"/>
            <ac:spMk id="4" creationId="{70DC42D5-4AA6-4A41-A872-6349F8AB61D2}"/>
          </ac:spMkLst>
        </pc:spChg>
        <pc:spChg chg="del">
          <ac:chgData name="Cohen, Kandice (she/her)" userId="04ad48ab-df57-4648-a101-b84342ebd80c" providerId="ADAL" clId="{BE259DA8-B86D-485A-A23C-A79A67518FD2}" dt="2022-03-11T17:50:06.529" v="304" actId="478"/>
          <ac:spMkLst>
            <pc:docMk/>
            <pc:sldMk cId="2576626788" sldId="921"/>
            <ac:spMk id="5" creationId="{00000000-0000-0000-0000-000000000000}"/>
          </ac:spMkLst>
        </pc:spChg>
        <pc:spChg chg="del">
          <ac:chgData name="Cohen, Kandice (she/her)" userId="04ad48ab-df57-4648-a101-b84342ebd80c" providerId="ADAL" clId="{BE259DA8-B86D-485A-A23C-A79A67518FD2}" dt="2022-03-11T17:50:06.529" v="304" actId="478"/>
          <ac:spMkLst>
            <pc:docMk/>
            <pc:sldMk cId="2576626788" sldId="921"/>
            <ac:spMk id="11" creationId="{00000000-0000-0000-0000-000000000000}"/>
          </ac:spMkLst>
        </pc:spChg>
        <pc:spChg chg="del">
          <ac:chgData name="Cohen, Kandice (she/her)" userId="04ad48ab-df57-4648-a101-b84342ebd80c" providerId="ADAL" clId="{BE259DA8-B86D-485A-A23C-A79A67518FD2}" dt="2022-03-11T17:50:06.529" v="304" actId="478"/>
          <ac:spMkLst>
            <pc:docMk/>
            <pc:sldMk cId="2576626788" sldId="921"/>
            <ac:spMk id="13" creationId="{00000000-0000-0000-0000-000000000000}"/>
          </ac:spMkLst>
        </pc:spChg>
        <pc:spChg chg="del">
          <ac:chgData name="Cohen, Kandice (she/her)" userId="04ad48ab-df57-4648-a101-b84342ebd80c" providerId="ADAL" clId="{BE259DA8-B86D-485A-A23C-A79A67518FD2}" dt="2022-03-11T17:50:06.529" v="304" actId="478"/>
          <ac:spMkLst>
            <pc:docMk/>
            <pc:sldMk cId="2576626788" sldId="921"/>
            <ac:spMk id="20" creationId="{00000000-0000-0000-0000-000000000000}"/>
          </ac:spMkLst>
        </pc:spChg>
        <pc:spChg chg="add mod">
          <ac:chgData name="Cohen, Kandice (she/her)" userId="04ad48ab-df57-4648-a101-b84342ebd80c" providerId="ADAL" clId="{BE259DA8-B86D-485A-A23C-A79A67518FD2}" dt="2022-03-11T17:50:23.938" v="311" actId="207"/>
          <ac:spMkLst>
            <pc:docMk/>
            <pc:sldMk cId="2576626788" sldId="921"/>
            <ac:spMk id="27" creationId="{BBFC38EF-9A84-4E87-9CF1-4844ADD910D8}"/>
          </ac:spMkLst>
        </pc:spChg>
        <pc:spChg chg="add mod">
          <ac:chgData name="Cohen, Kandice (she/her)" userId="04ad48ab-df57-4648-a101-b84342ebd80c" providerId="ADAL" clId="{BE259DA8-B86D-485A-A23C-A79A67518FD2}" dt="2022-03-11T17:50:10.223" v="307" actId="27636"/>
          <ac:spMkLst>
            <pc:docMk/>
            <pc:sldMk cId="2576626788" sldId="921"/>
            <ac:spMk id="28" creationId="{1ECE4FDA-23F9-4DF1-B9C9-0FC1315C8A77}"/>
          </ac:spMkLst>
        </pc:spChg>
        <pc:spChg chg="add mod">
          <ac:chgData name="Cohen, Kandice (she/her)" userId="04ad48ab-df57-4648-a101-b84342ebd80c" providerId="ADAL" clId="{BE259DA8-B86D-485A-A23C-A79A67518FD2}" dt="2022-03-11T17:50:10.223" v="307" actId="27636"/>
          <ac:spMkLst>
            <pc:docMk/>
            <pc:sldMk cId="2576626788" sldId="921"/>
            <ac:spMk id="29" creationId="{2D6FCAC9-25C1-42D9-9EAF-60C5402185E5}"/>
          </ac:spMkLst>
        </pc:spChg>
        <pc:spChg chg="del">
          <ac:chgData name="Cohen, Kandice (she/her)" userId="04ad48ab-df57-4648-a101-b84342ebd80c" providerId="ADAL" clId="{BE259DA8-B86D-485A-A23C-A79A67518FD2}" dt="2022-03-11T17:50:06.529" v="304" actId="478"/>
          <ac:spMkLst>
            <pc:docMk/>
            <pc:sldMk cId="2576626788" sldId="921"/>
            <ac:spMk id="30" creationId="{00000000-0000-0000-0000-000000000000}"/>
          </ac:spMkLst>
        </pc:spChg>
        <pc:spChg chg="add mod">
          <ac:chgData name="Cohen, Kandice (she/her)" userId="04ad48ab-df57-4648-a101-b84342ebd80c" providerId="ADAL" clId="{BE259DA8-B86D-485A-A23C-A79A67518FD2}" dt="2022-03-11T17:50:10.223" v="307" actId="27636"/>
          <ac:spMkLst>
            <pc:docMk/>
            <pc:sldMk cId="2576626788" sldId="921"/>
            <ac:spMk id="31" creationId="{AEDC0472-26B4-4AD2-95D7-5A416A1BFEDD}"/>
          </ac:spMkLst>
        </pc:spChg>
        <pc:spChg chg="del">
          <ac:chgData name="Cohen, Kandice (she/her)" userId="04ad48ab-df57-4648-a101-b84342ebd80c" providerId="ADAL" clId="{BE259DA8-B86D-485A-A23C-A79A67518FD2}" dt="2022-03-11T17:50:06.529" v="304" actId="478"/>
          <ac:spMkLst>
            <pc:docMk/>
            <pc:sldMk cId="2576626788" sldId="921"/>
            <ac:spMk id="32" creationId="{00000000-0000-0000-0000-000000000000}"/>
          </ac:spMkLst>
        </pc:spChg>
        <pc:spChg chg="del">
          <ac:chgData name="Cohen, Kandice (she/her)" userId="04ad48ab-df57-4648-a101-b84342ebd80c" providerId="ADAL" clId="{BE259DA8-B86D-485A-A23C-A79A67518FD2}" dt="2022-03-11T17:50:06.529" v="304" actId="478"/>
          <ac:spMkLst>
            <pc:docMk/>
            <pc:sldMk cId="2576626788" sldId="921"/>
            <ac:spMk id="34" creationId="{00000000-0000-0000-0000-000000000000}"/>
          </ac:spMkLst>
        </pc:spChg>
        <pc:spChg chg="del">
          <ac:chgData name="Cohen, Kandice (she/her)" userId="04ad48ab-df57-4648-a101-b84342ebd80c" providerId="ADAL" clId="{BE259DA8-B86D-485A-A23C-A79A67518FD2}" dt="2022-03-11T17:50:06.529" v="304" actId="478"/>
          <ac:spMkLst>
            <pc:docMk/>
            <pc:sldMk cId="2576626788" sldId="921"/>
            <ac:spMk id="35" creationId="{00000000-0000-0000-0000-000000000000}"/>
          </ac:spMkLst>
        </pc:spChg>
        <pc:spChg chg="del">
          <ac:chgData name="Cohen, Kandice (she/her)" userId="04ad48ab-df57-4648-a101-b84342ebd80c" providerId="ADAL" clId="{BE259DA8-B86D-485A-A23C-A79A67518FD2}" dt="2022-03-11T17:50:06.529" v="304" actId="478"/>
          <ac:spMkLst>
            <pc:docMk/>
            <pc:sldMk cId="2576626788" sldId="921"/>
            <ac:spMk id="36" creationId="{00000000-0000-0000-0000-000000000000}"/>
          </ac:spMkLst>
        </pc:spChg>
        <pc:spChg chg="add mod">
          <ac:chgData name="Cohen, Kandice (she/her)" userId="04ad48ab-df57-4648-a101-b84342ebd80c" providerId="ADAL" clId="{BE259DA8-B86D-485A-A23C-A79A67518FD2}" dt="2022-03-11T17:50:10.223" v="307" actId="27636"/>
          <ac:spMkLst>
            <pc:docMk/>
            <pc:sldMk cId="2576626788" sldId="921"/>
            <ac:spMk id="43" creationId="{B7F6D639-8C38-47D1-A980-1AAA03615FD0}"/>
          </ac:spMkLst>
        </pc:spChg>
        <pc:spChg chg="add mod">
          <ac:chgData name="Cohen, Kandice (she/her)" userId="04ad48ab-df57-4648-a101-b84342ebd80c" providerId="ADAL" clId="{BE259DA8-B86D-485A-A23C-A79A67518FD2}" dt="2022-03-11T17:50:10.223" v="307" actId="27636"/>
          <ac:spMkLst>
            <pc:docMk/>
            <pc:sldMk cId="2576626788" sldId="921"/>
            <ac:spMk id="44" creationId="{FED444EE-8E9D-4754-BF85-665078EA85F6}"/>
          </ac:spMkLst>
        </pc:spChg>
        <pc:spChg chg="add mod">
          <ac:chgData name="Cohen, Kandice (she/her)" userId="04ad48ab-df57-4648-a101-b84342ebd80c" providerId="ADAL" clId="{BE259DA8-B86D-485A-A23C-A79A67518FD2}" dt="2022-03-11T17:50:10.223" v="307" actId="27636"/>
          <ac:spMkLst>
            <pc:docMk/>
            <pc:sldMk cId="2576626788" sldId="921"/>
            <ac:spMk id="45" creationId="{9C0844A7-5267-4590-B8CF-3A584B9E083D}"/>
          </ac:spMkLst>
        </pc:spChg>
        <pc:spChg chg="add mod">
          <ac:chgData name="Cohen, Kandice (she/her)" userId="04ad48ab-df57-4648-a101-b84342ebd80c" providerId="ADAL" clId="{BE259DA8-B86D-485A-A23C-A79A67518FD2}" dt="2022-03-11T17:50:10.223" v="307" actId="27636"/>
          <ac:spMkLst>
            <pc:docMk/>
            <pc:sldMk cId="2576626788" sldId="921"/>
            <ac:spMk id="50" creationId="{CC9A8551-D039-46D8-BBA3-9D118C126475}"/>
          </ac:spMkLst>
        </pc:spChg>
        <pc:spChg chg="add mod">
          <ac:chgData name="Cohen, Kandice (she/her)" userId="04ad48ab-df57-4648-a101-b84342ebd80c" providerId="ADAL" clId="{BE259DA8-B86D-485A-A23C-A79A67518FD2}" dt="2022-03-11T17:50:10.223" v="307" actId="27636"/>
          <ac:spMkLst>
            <pc:docMk/>
            <pc:sldMk cId="2576626788" sldId="921"/>
            <ac:spMk id="51" creationId="{BBF3B995-A5DF-434A-91FD-5DF3FD8E60A3}"/>
          </ac:spMkLst>
        </pc:spChg>
        <pc:spChg chg="add mod">
          <ac:chgData name="Cohen, Kandice (she/her)" userId="04ad48ab-df57-4648-a101-b84342ebd80c" providerId="ADAL" clId="{BE259DA8-B86D-485A-A23C-A79A67518FD2}" dt="2022-03-11T17:50:10.223" v="307" actId="27636"/>
          <ac:spMkLst>
            <pc:docMk/>
            <pc:sldMk cId="2576626788" sldId="921"/>
            <ac:spMk id="52" creationId="{ECBEDEC3-11B8-4940-A31B-4F71EF854233}"/>
          </ac:spMkLst>
        </pc:spChg>
        <pc:spChg chg="del">
          <ac:chgData name="Cohen, Kandice (she/her)" userId="04ad48ab-df57-4648-a101-b84342ebd80c" providerId="ADAL" clId="{BE259DA8-B86D-485A-A23C-A79A67518FD2}" dt="2022-03-11T17:50:06.529" v="304" actId="478"/>
          <ac:spMkLst>
            <pc:docMk/>
            <pc:sldMk cId="2576626788" sldId="921"/>
            <ac:spMk id="53" creationId="{00000000-0000-0000-0000-000000000000}"/>
          </ac:spMkLst>
        </pc:spChg>
        <pc:spChg chg="del">
          <ac:chgData name="Cohen, Kandice (she/her)" userId="04ad48ab-df57-4648-a101-b84342ebd80c" providerId="ADAL" clId="{BE259DA8-B86D-485A-A23C-A79A67518FD2}" dt="2022-03-11T17:50:06.529" v="304" actId="478"/>
          <ac:spMkLst>
            <pc:docMk/>
            <pc:sldMk cId="2576626788" sldId="921"/>
            <ac:spMk id="54" creationId="{00000000-0000-0000-0000-000000000000}"/>
          </ac:spMkLst>
        </pc:spChg>
        <pc:spChg chg="add mod">
          <ac:chgData name="Cohen, Kandice (she/her)" userId="04ad48ab-df57-4648-a101-b84342ebd80c" providerId="ADAL" clId="{BE259DA8-B86D-485A-A23C-A79A67518FD2}" dt="2022-03-11T17:50:10.223" v="307" actId="27636"/>
          <ac:spMkLst>
            <pc:docMk/>
            <pc:sldMk cId="2576626788" sldId="921"/>
            <ac:spMk id="55" creationId="{FA8E36FB-739F-42DF-B73D-6EA261339D79}"/>
          </ac:spMkLst>
        </pc:spChg>
        <pc:spChg chg="add mod">
          <ac:chgData name="Cohen, Kandice (she/her)" userId="04ad48ab-df57-4648-a101-b84342ebd80c" providerId="ADAL" clId="{BE259DA8-B86D-485A-A23C-A79A67518FD2}" dt="2022-03-11T17:50:10.223" v="307" actId="27636"/>
          <ac:spMkLst>
            <pc:docMk/>
            <pc:sldMk cId="2576626788" sldId="921"/>
            <ac:spMk id="56" creationId="{579DDB7C-EE24-4348-9093-6170B0388119}"/>
          </ac:spMkLst>
        </pc:spChg>
        <pc:spChg chg="add mod">
          <ac:chgData name="Cohen, Kandice (she/her)" userId="04ad48ab-df57-4648-a101-b84342ebd80c" providerId="ADAL" clId="{BE259DA8-B86D-485A-A23C-A79A67518FD2}" dt="2022-03-11T17:50:10.223" v="307" actId="27636"/>
          <ac:spMkLst>
            <pc:docMk/>
            <pc:sldMk cId="2576626788" sldId="921"/>
            <ac:spMk id="57" creationId="{73996F28-0893-48F0-B560-B65B6B189B17}"/>
          </ac:spMkLst>
        </pc:spChg>
        <pc:spChg chg="add mod">
          <ac:chgData name="Cohen, Kandice (she/her)" userId="04ad48ab-df57-4648-a101-b84342ebd80c" providerId="ADAL" clId="{BE259DA8-B86D-485A-A23C-A79A67518FD2}" dt="2022-03-11T17:50:10.223" v="307" actId="27636"/>
          <ac:spMkLst>
            <pc:docMk/>
            <pc:sldMk cId="2576626788" sldId="921"/>
            <ac:spMk id="60" creationId="{7209992D-C646-4AC4-97B2-5330CECEF719}"/>
          </ac:spMkLst>
        </pc:spChg>
        <pc:spChg chg="add mod">
          <ac:chgData name="Cohen, Kandice (she/her)" userId="04ad48ab-df57-4648-a101-b84342ebd80c" providerId="ADAL" clId="{BE259DA8-B86D-485A-A23C-A79A67518FD2}" dt="2022-03-11T17:50:10.223" v="307" actId="27636"/>
          <ac:spMkLst>
            <pc:docMk/>
            <pc:sldMk cId="2576626788" sldId="921"/>
            <ac:spMk id="61" creationId="{898277AA-DFB6-4A7F-B441-DBAE0249810F}"/>
          </ac:spMkLst>
        </pc:spChg>
        <pc:spChg chg="add mod">
          <ac:chgData name="Cohen, Kandice (she/her)" userId="04ad48ab-df57-4648-a101-b84342ebd80c" providerId="ADAL" clId="{BE259DA8-B86D-485A-A23C-A79A67518FD2}" dt="2022-03-11T17:50:10.223" v="307" actId="27636"/>
          <ac:spMkLst>
            <pc:docMk/>
            <pc:sldMk cId="2576626788" sldId="921"/>
            <ac:spMk id="62" creationId="{8A245B79-2A79-4815-9956-EBDD4F5DA060}"/>
          </ac:spMkLst>
        </pc:spChg>
        <pc:spChg chg="mod">
          <ac:chgData name="Cohen, Kandice (she/her)" userId="04ad48ab-df57-4648-a101-b84342ebd80c" providerId="ADAL" clId="{BE259DA8-B86D-485A-A23C-A79A67518FD2}" dt="2022-03-11T17:50:10.155" v="306"/>
          <ac:spMkLst>
            <pc:docMk/>
            <pc:sldMk cId="2576626788" sldId="921"/>
            <ac:spMk id="66" creationId="{CBE93EF1-0364-4C8E-B6ED-9375C88A38F4}"/>
          </ac:spMkLst>
        </pc:spChg>
        <pc:spChg chg="add mod">
          <ac:chgData name="Cohen, Kandice (she/her)" userId="04ad48ab-df57-4648-a101-b84342ebd80c" providerId="ADAL" clId="{BE259DA8-B86D-485A-A23C-A79A67518FD2}" dt="2022-03-11T17:50:10.223" v="307" actId="27636"/>
          <ac:spMkLst>
            <pc:docMk/>
            <pc:sldMk cId="2576626788" sldId="921"/>
            <ac:spMk id="68" creationId="{4BA7F8D1-A727-41B9-8A8D-E025269A446A}"/>
          </ac:spMkLst>
        </pc:spChg>
        <pc:spChg chg="add mod">
          <ac:chgData name="Cohen, Kandice (she/her)" userId="04ad48ab-df57-4648-a101-b84342ebd80c" providerId="ADAL" clId="{BE259DA8-B86D-485A-A23C-A79A67518FD2}" dt="2022-03-11T17:50:10.223" v="307" actId="27636"/>
          <ac:spMkLst>
            <pc:docMk/>
            <pc:sldMk cId="2576626788" sldId="921"/>
            <ac:spMk id="69" creationId="{F4315BBA-CCCB-4984-9E7D-7F7FB0A94802}"/>
          </ac:spMkLst>
        </pc:spChg>
        <pc:grpChg chg="del">
          <ac:chgData name="Cohen, Kandice (she/her)" userId="04ad48ab-df57-4648-a101-b84342ebd80c" providerId="ADAL" clId="{BE259DA8-B86D-485A-A23C-A79A67518FD2}" dt="2022-03-11T17:50:06.529" v="304" actId="478"/>
          <ac:grpSpMkLst>
            <pc:docMk/>
            <pc:sldMk cId="2576626788" sldId="921"/>
            <ac:grpSpMk id="18" creationId="{00000000-0000-0000-0000-000000000000}"/>
          </ac:grpSpMkLst>
        </pc:grpChg>
        <pc:grpChg chg="add mod">
          <ac:chgData name="Cohen, Kandice (she/her)" userId="04ad48ab-df57-4648-a101-b84342ebd80c" providerId="ADAL" clId="{BE259DA8-B86D-485A-A23C-A79A67518FD2}" dt="2022-03-11T17:50:10.223" v="307" actId="27636"/>
          <ac:grpSpMkLst>
            <pc:docMk/>
            <pc:sldMk cId="2576626788" sldId="921"/>
            <ac:grpSpMk id="38" creationId="{1D78C8DB-7D0F-438F-AF3B-4E896E79B349}"/>
          </ac:grpSpMkLst>
        </pc:grpChg>
        <pc:grpChg chg="del">
          <ac:chgData name="Cohen, Kandice (she/her)" userId="04ad48ab-df57-4648-a101-b84342ebd80c" providerId="ADAL" clId="{BE259DA8-B86D-485A-A23C-A79A67518FD2}" dt="2022-03-11T17:50:06.529" v="304" actId="478"/>
          <ac:grpSpMkLst>
            <pc:docMk/>
            <pc:sldMk cId="2576626788" sldId="921"/>
            <ac:grpSpMk id="39" creationId="{00000000-0000-0000-0000-000000000000}"/>
          </ac:grpSpMkLst>
        </pc:grpChg>
        <pc:grpChg chg="add mod">
          <ac:chgData name="Cohen, Kandice (she/her)" userId="04ad48ab-df57-4648-a101-b84342ebd80c" providerId="ADAL" clId="{BE259DA8-B86D-485A-A23C-A79A67518FD2}" dt="2022-03-11T17:50:10.223" v="307" actId="27636"/>
          <ac:grpSpMkLst>
            <pc:docMk/>
            <pc:sldMk cId="2576626788" sldId="921"/>
            <ac:grpSpMk id="46" creationId="{1B288FE9-1205-46FB-99B0-A3CD1CA55088}"/>
          </ac:grpSpMkLst>
        </pc:grpChg>
        <pc:grpChg chg="add mod">
          <ac:chgData name="Cohen, Kandice (she/her)" userId="04ad48ab-df57-4648-a101-b84342ebd80c" providerId="ADAL" clId="{BE259DA8-B86D-485A-A23C-A79A67518FD2}" dt="2022-03-11T17:50:10.223" v="307" actId="27636"/>
          <ac:grpSpMkLst>
            <pc:docMk/>
            <pc:sldMk cId="2576626788" sldId="921"/>
            <ac:grpSpMk id="65" creationId="{664085A7-78C9-474A-A94D-C4D17A0EDA72}"/>
          </ac:grpSpMkLst>
        </pc:grpChg>
        <pc:picChg chg="del">
          <ac:chgData name="Cohen, Kandice (she/her)" userId="04ad48ab-df57-4648-a101-b84342ebd80c" providerId="ADAL" clId="{BE259DA8-B86D-485A-A23C-A79A67518FD2}" dt="2022-03-11T17:50:06.529" v="304" actId="478"/>
          <ac:picMkLst>
            <pc:docMk/>
            <pc:sldMk cId="2576626788" sldId="921"/>
            <ac:picMk id="6" creationId="{00000000-0000-0000-0000-000000000000}"/>
          </ac:picMkLst>
        </pc:picChg>
        <pc:picChg chg="del">
          <ac:chgData name="Cohen, Kandice (she/her)" userId="04ad48ab-df57-4648-a101-b84342ebd80c" providerId="ADAL" clId="{BE259DA8-B86D-485A-A23C-A79A67518FD2}" dt="2022-03-11T17:50:06.529" v="304" actId="478"/>
          <ac:picMkLst>
            <pc:docMk/>
            <pc:sldMk cId="2576626788" sldId="921"/>
            <ac:picMk id="9" creationId="{00000000-0000-0000-0000-000000000000}"/>
          </ac:picMkLst>
        </pc:picChg>
        <pc:picChg chg="del">
          <ac:chgData name="Cohen, Kandice (she/her)" userId="04ad48ab-df57-4648-a101-b84342ebd80c" providerId="ADAL" clId="{BE259DA8-B86D-485A-A23C-A79A67518FD2}" dt="2022-03-11T17:50:06.529" v="304" actId="478"/>
          <ac:picMkLst>
            <pc:docMk/>
            <pc:sldMk cId="2576626788" sldId="921"/>
            <ac:picMk id="19" creationId="{00000000-0000-0000-0000-000000000000}"/>
          </ac:picMkLst>
        </pc:picChg>
        <pc:picChg chg="add mod">
          <ac:chgData name="Cohen, Kandice (she/her)" userId="04ad48ab-df57-4648-a101-b84342ebd80c" providerId="ADAL" clId="{BE259DA8-B86D-485A-A23C-A79A67518FD2}" dt="2022-03-11T17:50:10.223" v="307" actId="27636"/>
          <ac:picMkLst>
            <pc:docMk/>
            <pc:sldMk cId="2576626788" sldId="921"/>
            <ac:picMk id="33" creationId="{2A058333-1875-4E28-AA69-B9C7188E610A}"/>
          </ac:picMkLst>
        </pc:picChg>
        <pc:picChg chg="mod">
          <ac:chgData name="Cohen, Kandice (she/her)" userId="04ad48ab-df57-4648-a101-b84342ebd80c" providerId="ADAL" clId="{BE259DA8-B86D-485A-A23C-A79A67518FD2}" dt="2022-03-11T17:50:10.155" v="306"/>
          <ac:picMkLst>
            <pc:docMk/>
            <pc:sldMk cId="2576626788" sldId="921"/>
            <ac:picMk id="40" creationId="{790DD22F-F1B1-451B-84B4-E9C6D369A443}"/>
          </ac:picMkLst>
        </pc:picChg>
        <pc:picChg chg="mod">
          <ac:chgData name="Cohen, Kandice (she/her)" userId="04ad48ab-df57-4648-a101-b84342ebd80c" providerId="ADAL" clId="{BE259DA8-B86D-485A-A23C-A79A67518FD2}" dt="2022-03-11T17:50:10.155" v="306"/>
          <ac:picMkLst>
            <pc:docMk/>
            <pc:sldMk cId="2576626788" sldId="921"/>
            <ac:picMk id="41" creationId="{966F57B6-BDC7-46EF-9C39-B4E5C880B09B}"/>
          </ac:picMkLst>
        </pc:picChg>
        <pc:picChg chg="add mod">
          <ac:chgData name="Cohen, Kandice (she/her)" userId="04ad48ab-df57-4648-a101-b84342ebd80c" providerId="ADAL" clId="{BE259DA8-B86D-485A-A23C-A79A67518FD2}" dt="2022-03-11T17:50:10.223" v="307" actId="27636"/>
          <ac:picMkLst>
            <pc:docMk/>
            <pc:sldMk cId="2576626788" sldId="921"/>
            <ac:picMk id="42" creationId="{0FBEE773-B69D-46F6-93A5-B3F566E287B8}"/>
          </ac:picMkLst>
        </pc:picChg>
        <pc:picChg chg="mod">
          <ac:chgData name="Cohen, Kandice (she/her)" userId="04ad48ab-df57-4648-a101-b84342ebd80c" providerId="ADAL" clId="{BE259DA8-B86D-485A-A23C-A79A67518FD2}" dt="2022-03-11T17:50:10.155" v="306"/>
          <ac:picMkLst>
            <pc:docMk/>
            <pc:sldMk cId="2576626788" sldId="921"/>
            <ac:picMk id="47" creationId="{AACC895D-1FD8-465B-95CF-35EBC5E5466A}"/>
          </ac:picMkLst>
        </pc:picChg>
        <pc:picChg chg="mod">
          <ac:chgData name="Cohen, Kandice (she/her)" userId="04ad48ab-df57-4648-a101-b84342ebd80c" providerId="ADAL" clId="{BE259DA8-B86D-485A-A23C-A79A67518FD2}" dt="2022-03-11T17:50:10.155" v="306"/>
          <ac:picMkLst>
            <pc:docMk/>
            <pc:sldMk cId="2576626788" sldId="921"/>
            <ac:picMk id="48" creationId="{958066B0-3427-4512-8418-9D0A46B00C56}"/>
          </ac:picMkLst>
        </pc:picChg>
        <pc:picChg chg="mod">
          <ac:chgData name="Cohen, Kandice (she/her)" userId="04ad48ab-df57-4648-a101-b84342ebd80c" providerId="ADAL" clId="{BE259DA8-B86D-485A-A23C-A79A67518FD2}" dt="2022-03-11T17:50:10.155" v="306"/>
          <ac:picMkLst>
            <pc:docMk/>
            <pc:sldMk cId="2576626788" sldId="921"/>
            <ac:picMk id="49" creationId="{C1033955-6C07-4881-A431-164E4C6FD3FF}"/>
          </ac:picMkLst>
        </pc:picChg>
        <pc:picChg chg="add mod">
          <ac:chgData name="Cohen, Kandice (she/her)" userId="04ad48ab-df57-4648-a101-b84342ebd80c" providerId="ADAL" clId="{BE259DA8-B86D-485A-A23C-A79A67518FD2}" dt="2022-03-11T17:50:10.223" v="307" actId="27636"/>
          <ac:picMkLst>
            <pc:docMk/>
            <pc:sldMk cId="2576626788" sldId="921"/>
            <ac:picMk id="58" creationId="{946CB832-5F0A-4705-B9CC-B3D368B779C4}"/>
          </ac:picMkLst>
        </pc:picChg>
        <pc:picChg chg="add mod">
          <ac:chgData name="Cohen, Kandice (she/her)" userId="04ad48ab-df57-4648-a101-b84342ebd80c" providerId="ADAL" clId="{BE259DA8-B86D-485A-A23C-A79A67518FD2}" dt="2022-03-11T17:50:10.223" v="307" actId="27636"/>
          <ac:picMkLst>
            <pc:docMk/>
            <pc:sldMk cId="2576626788" sldId="921"/>
            <ac:picMk id="59" creationId="{63079EA6-AAAF-4193-960B-D0ACF18BC42D}"/>
          </ac:picMkLst>
        </pc:picChg>
        <pc:picChg chg="add mod">
          <ac:chgData name="Cohen, Kandice (she/her)" userId="04ad48ab-df57-4648-a101-b84342ebd80c" providerId="ADAL" clId="{BE259DA8-B86D-485A-A23C-A79A67518FD2}" dt="2022-03-11T17:50:10.223" v="307" actId="27636"/>
          <ac:picMkLst>
            <pc:docMk/>
            <pc:sldMk cId="2576626788" sldId="921"/>
            <ac:picMk id="63" creationId="{B46C5FC9-B584-4CC8-ACC2-52B875C2E65A}"/>
          </ac:picMkLst>
        </pc:picChg>
        <pc:picChg chg="add mod">
          <ac:chgData name="Cohen, Kandice (she/her)" userId="04ad48ab-df57-4648-a101-b84342ebd80c" providerId="ADAL" clId="{BE259DA8-B86D-485A-A23C-A79A67518FD2}" dt="2022-03-11T17:50:10.223" v="307" actId="27636"/>
          <ac:picMkLst>
            <pc:docMk/>
            <pc:sldMk cId="2576626788" sldId="921"/>
            <ac:picMk id="64" creationId="{E57E6E11-B509-47F4-98EF-61BCC5A97809}"/>
          </ac:picMkLst>
        </pc:picChg>
        <pc:picChg chg="mod">
          <ac:chgData name="Cohen, Kandice (she/her)" userId="04ad48ab-df57-4648-a101-b84342ebd80c" providerId="ADAL" clId="{BE259DA8-B86D-485A-A23C-A79A67518FD2}" dt="2022-03-11T17:50:10.155" v="306"/>
          <ac:picMkLst>
            <pc:docMk/>
            <pc:sldMk cId="2576626788" sldId="921"/>
            <ac:picMk id="67" creationId="{6B09BBB8-8DE0-4655-A06A-6221545E1375}"/>
          </ac:picMkLst>
        </pc:picChg>
        <pc:picChg chg="del">
          <ac:chgData name="Cohen, Kandice (she/her)" userId="04ad48ab-df57-4648-a101-b84342ebd80c" providerId="ADAL" clId="{BE259DA8-B86D-485A-A23C-A79A67518FD2}" dt="2022-03-11T17:50:06.529" v="304" actId="478"/>
          <ac:picMkLst>
            <pc:docMk/>
            <pc:sldMk cId="2576626788" sldId="921"/>
            <ac:picMk id="3078" creationId="{00000000-0000-0000-0000-000000000000}"/>
          </ac:picMkLst>
        </pc:picChg>
      </pc:sldChg>
      <pc:sldChg chg="modSp add del mod modNotesTx">
        <pc:chgData name="Cohen, Kandice (she/her)" userId="04ad48ab-df57-4648-a101-b84342ebd80c" providerId="ADAL" clId="{BE259DA8-B86D-485A-A23C-A79A67518FD2}" dt="2022-03-15T16:42:57.233" v="654" actId="47"/>
        <pc:sldMkLst>
          <pc:docMk/>
          <pc:sldMk cId="3879313882" sldId="943"/>
        </pc:sldMkLst>
        <pc:spChg chg="mod">
          <ac:chgData name="Cohen, Kandice (she/her)" userId="04ad48ab-df57-4648-a101-b84342ebd80c" providerId="ADAL" clId="{BE259DA8-B86D-485A-A23C-A79A67518FD2}" dt="2022-03-11T15:28:40.733" v="295" actId="1076"/>
          <ac:spMkLst>
            <pc:docMk/>
            <pc:sldMk cId="3879313882" sldId="943"/>
            <ac:spMk id="3" creationId="{00000000-0000-0000-0000-000000000000}"/>
          </ac:spMkLst>
        </pc:spChg>
      </pc:sldChg>
      <pc:sldChg chg="add">
        <pc:chgData name="Cohen, Kandice (she/her)" userId="04ad48ab-df57-4648-a101-b84342ebd80c" providerId="ADAL" clId="{BE259DA8-B86D-485A-A23C-A79A67518FD2}" dt="2022-03-11T15:23:48.114" v="236"/>
        <pc:sldMkLst>
          <pc:docMk/>
          <pc:sldMk cId="2537745116" sldId="991"/>
        </pc:sldMkLst>
      </pc:sldChg>
      <pc:sldChg chg="addSp delSp modSp add mod">
        <pc:chgData name="Cohen, Kandice (she/her)" userId="04ad48ab-df57-4648-a101-b84342ebd80c" providerId="ADAL" clId="{BE259DA8-B86D-485A-A23C-A79A67518FD2}" dt="2022-03-15T16:42:39.234" v="653" actId="1035"/>
        <pc:sldMkLst>
          <pc:docMk/>
          <pc:sldMk cId="3133775254" sldId="1019"/>
        </pc:sldMkLst>
        <pc:spChg chg="add mod">
          <ac:chgData name="Cohen, Kandice (she/her)" userId="04ad48ab-df57-4648-a101-b84342ebd80c" providerId="ADAL" clId="{BE259DA8-B86D-485A-A23C-A79A67518FD2}" dt="2022-03-15T16:42:39.234" v="653" actId="1035"/>
          <ac:spMkLst>
            <pc:docMk/>
            <pc:sldMk cId="3133775254" sldId="1019"/>
            <ac:spMk id="7" creationId="{02B854F7-217D-4212-82C5-B1CB46A36643}"/>
          </ac:spMkLst>
        </pc:spChg>
        <pc:spChg chg="add mod">
          <ac:chgData name="Cohen, Kandice (she/her)" userId="04ad48ab-df57-4648-a101-b84342ebd80c" providerId="ADAL" clId="{BE259DA8-B86D-485A-A23C-A79A67518FD2}" dt="2022-03-15T16:42:39.234" v="653" actId="1035"/>
          <ac:spMkLst>
            <pc:docMk/>
            <pc:sldMk cId="3133775254" sldId="1019"/>
            <ac:spMk id="8" creationId="{91382732-4B34-497E-AD9A-18C24921DBD1}"/>
          </ac:spMkLst>
        </pc:spChg>
        <pc:spChg chg="add mod">
          <ac:chgData name="Cohen, Kandice (she/her)" userId="04ad48ab-df57-4648-a101-b84342ebd80c" providerId="ADAL" clId="{BE259DA8-B86D-485A-A23C-A79A67518FD2}" dt="2022-03-15T16:42:39.234" v="653" actId="1035"/>
          <ac:spMkLst>
            <pc:docMk/>
            <pc:sldMk cId="3133775254" sldId="1019"/>
            <ac:spMk id="9" creationId="{B577D9E8-B427-4133-9C72-CD9EB71FFC0B}"/>
          </ac:spMkLst>
        </pc:spChg>
        <pc:spChg chg="add mod">
          <ac:chgData name="Cohen, Kandice (she/her)" userId="04ad48ab-df57-4648-a101-b84342ebd80c" providerId="ADAL" clId="{BE259DA8-B86D-485A-A23C-A79A67518FD2}" dt="2022-03-15T16:42:39.234" v="653" actId="1035"/>
          <ac:spMkLst>
            <pc:docMk/>
            <pc:sldMk cId="3133775254" sldId="1019"/>
            <ac:spMk id="10" creationId="{F308A6D4-8D81-4CCF-864F-777A497BA1CF}"/>
          </ac:spMkLst>
        </pc:spChg>
        <pc:spChg chg="del mod">
          <ac:chgData name="Cohen, Kandice (she/her)" userId="04ad48ab-df57-4648-a101-b84342ebd80c" providerId="ADAL" clId="{BE259DA8-B86D-485A-A23C-A79A67518FD2}" dt="2022-03-15T16:41:54.889" v="605" actId="478"/>
          <ac:spMkLst>
            <pc:docMk/>
            <pc:sldMk cId="3133775254" sldId="1019"/>
            <ac:spMk id="13" creationId="{0C1FFCB4-B499-4D79-AA4D-176F6FD46A69}"/>
          </ac:spMkLst>
        </pc:spChg>
        <pc:spChg chg="del mod">
          <ac:chgData name="Cohen, Kandice (she/her)" userId="04ad48ab-df57-4648-a101-b84342ebd80c" providerId="ADAL" clId="{BE259DA8-B86D-485A-A23C-A79A67518FD2}" dt="2022-03-15T16:41:54.889" v="605" actId="478"/>
          <ac:spMkLst>
            <pc:docMk/>
            <pc:sldMk cId="3133775254" sldId="1019"/>
            <ac:spMk id="14" creationId="{5EF187F2-80E0-423C-B758-CDC373A4E28E}"/>
          </ac:spMkLst>
        </pc:spChg>
        <pc:spChg chg="del mod">
          <ac:chgData name="Cohen, Kandice (she/her)" userId="04ad48ab-df57-4648-a101-b84342ebd80c" providerId="ADAL" clId="{BE259DA8-B86D-485A-A23C-A79A67518FD2}" dt="2022-03-15T16:41:54.889" v="605" actId="478"/>
          <ac:spMkLst>
            <pc:docMk/>
            <pc:sldMk cId="3133775254" sldId="1019"/>
            <ac:spMk id="15" creationId="{5D069ED2-E97F-4BEB-A4C8-7E1E6442594C}"/>
          </ac:spMkLst>
        </pc:spChg>
        <pc:spChg chg="mod">
          <ac:chgData name="Cohen, Kandice (she/her)" userId="04ad48ab-df57-4648-a101-b84342ebd80c" providerId="ADAL" clId="{BE259DA8-B86D-485A-A23C-A79A67518FD2}" dt="2022-03-11T15:28:03.753" v="294" actId="207"/>
          <ac:spMkLst>
            <pc:docMk/>
            <pc:sldMk cId="3133775254" sldId="1019"/>
            <ac:spMk id="16" creationId="{7647820D-8E7D-4E93-B073-BB28CD51DA43}"/>
          </ac:spMkLst>
        </pc:spChg>
        <pc:spChg chg="del mod">
          <ac:chgData name="Cohen, Kandice (she/her)" userId="04ad48ab-df57-4648-a101-b84342ebd80c" providerId="ADAL" clId="{BE259DA8-B86D-485A-A23C-A79A67518FD2}" dt="2022-03-15T16:41:54.889" v="605" actId="478"/>
          <ac:spMkLst>
            <pc:docMk/>
            <pc:sldMk cId="3133775254" sldId="1019"/>
            <ac:spMk id="17" creationId="{802422CA-3A27-4843-A80B-4879C3115487}"/>
          </ac:spMkLst>
        </pc:spChg>
      </pc:sldChg>
      <pc:sldChg chg="addSp delSp modSp add mod ord">
        <pc:chgData name="Cohen, Kandice (she/her)" userId="04ad48ab-df57-4648-a101-b84342ebd80c" providerId="ADAL" clId="{BE259DA8-B86D-485A-A23C-A79A67518FD2}" dt="2022-03-15T16:53:23.246" v="797" actId="1076"/>
        <pc:sldMkLst>
          <pc:docMk/>
          <pc:sldMk cId="3571086605" sldId="1020"/>
        </pc:sldMkLst>
        <pc:spChg chg="del">
          <ac:chgData name="Cohen, Kandice (she/her)" userId="04ad48ab-df57-4648-a101-b84342ebd80c" providerId="ADAL" clId="{BE259DA8-B86D-485A-A23C-A79A67518FD2}" dt="2022-03-15T16:49:43.611" v="699" actId="478"/>
          <ac:spMkLst>
            <pc:docMk/>
            <pc:sldMk cId="3571086605" sldId="1020"/>
            <ac:spMk id="2" creationId="{8D650054-EE17-4102-8575-00666DC22028}"/>
          </ac:spMkLst>
        </pc:spChg>
        <pc:spChg chg="add mod">
          <ac:chgData name="Cohen, Kandice (she/her)" userId="04ad48ab-df57-4648-a101-b84342ebd80c" providerId="ADAL" clId="{BE259DA8-B86D-485A-A23C-A79A67518FD2}" dt="2022-03-15T16:50:47.290" v="787" actId="313"/>
          <ac:spMkLst>
            <pc:docMk/>
            <pc:sldMk cId="3571086605" sldId="1020"/>
            <ac:spMk id="5" creationId="{E7D16A81-B03D-4631-9DD7-497560E1E7DA}"/>
          </ac:spMkLst>
        </pc:spChg>
        <pc:graphicFrameChg chg="del mod">
          <ac:chgData name="Cohen, Kandice (she/her)" userId="04ad48ab-df57-4648-a101-b84342ebd80c" providerId="ADAL" clId="{BE259DA8-B86D-485A-A23C-A79A67518FD2}" dt="2022-03-15T16:49:37.774" v="698" actId="478"/>
          <ac:graphicFrameMkLst>
            <pc:docMk/>
            <pc:sldMk cId="3571086605" sldId="1020"/>
            <ac:graphicFrameMk id="4" creationId="{AB9296C0-E1CE-4C4E-A62C-8097C8EF4D75}"/>
          </ac:graphicFrameMkLst>
        </pc:graphicFrameChg>
        <pc:picChg chg="add mod">
          <ac:chgData name="Cohen, Kandice (she/her)" userId="04ad48ab-df57-4648-a101-b84342ebd80c" providerId="ADAL" clId="{BE259DA8-B86D-485A-A23C-A79A67518FD2}" dt="2022-03-15T16:53:16.634" v="796" actId="1076"/>
          <ac:picMkLst>
            <pc:docMk/>
            <pc:sldMk cId="3571086605" sldId="1020"/>
            <ac:picMk id="6" creationId="{4974B127-3320-4C12-9A69-5C00EBD86D89}"/>
          </ac:picMkLst>
        </pc:picChg>
        <pc:picChg chg="add mod">
          <ac:chgData name="Cohen, Kandice (she/her)" userId="04ad48ab-df57-4648-a101-b84342ebd80c" providerId="ADAL" clId="{BE259DA8-B86D-485A-A23C-A79A67518FD2}" dt="2022-03-15T16:53:23.246" v="797" actId="1076"/>
          <ac:picMkLst>
            <pc:docMk/>
            <pc:sldMk cId="3571086605" sldId="1020"/>
            <ac:picMk id="1026" creationId="{99C8DA96-5DE6-40E8-841D-A8D88D66F2E0}"/>
          </ac:picMkLst>
        </pc:picChg>
      </pc:sldChg>
      <pc:sldChg chg="addSp delSp modSp add del mod">
        <pc:chgData name="Cohen, Kandice (she/her)" userId="04ad48ab-df57-4648-a101-b84342ebd80c" providerId="ADAL" clId="{BE259DA8-B86D-485A-A23C-A79A67518FD2}" dt="2022-03-15T16:47:35.449" v="694" actId="47"/>
        <pc:sldMkLst>
          <pc:docMk/>
          <pc:sldMk cId="3987641849" sldId="1020"/>
        </pc:sldMkLst>
        <pc:spChg chg="add del mod">
          <ac:chgData name="Cohen, Kandice (she/her)" userId="04ad48ab-df57-4648-a101-b84342ebd80c" providerId="ADAL" clId="{BE259DA8-B86D-485A-A23C-A79A67518FD2}" dt="2022-03-11T20:44:57.113" v="392" actId="478"/>
          <ac:spMkLst>
            <pc:docMk/>
            <pc:sldMk cId="3987641849" sldId="1020"/>
            <ac:spMk id="3" creationId="{A0957094-A891-4FDA-B7CC-69658CA6A1BC}"/>
          </ac:spMkLst>
        </pc:spChg>
        <pc:spChg chg="add mod">
          <ac:chgData name="Cohen, Kandice (she/her)" userId="04ad48ab-df57-4648-a101-b84342ebd80c" providerId="ADAL" clId="{BE259DA8-B86D-485A-A23C-A79A67518FD2}" dt="2022-03-11T20:47:35.418" v="400" actId="403"/>
          <ac:spMkLst>
            <pc:docMk/>
            <pc:sldMk cId="3987641849" sldId="1020"/>
            <ac:spMk id="28" creationId="{085728D5-C91B-4D22-99E4-C2F90D22BFD9}"/>
          </ac:spMkLst>
        </pc:spChg>
        <pc:spChg chg="add mod">
          <ac:chgData name="Cohen, Kandice (she/her)" userId="04ad48ab-df57-4648-a101-b84342ebd80c" providerId="ADAL" clId="{BE259DA8-B86D-485A-A23C-A79A67518FD2}" dt="2022-03-11T20:44:57.557" v="393"/>
          <ac:spMkLst>
            <pc:docMk/>
            <pc:sldMk cId="3987641849" sldId="1020"/>
            <ac:spMk id="29" creationId="{A934CB1E-FB12-4D34-9FFE-5D624BF3DADE}"/>
          </ac:spMkLst>
        </pc:spChg>
        <pc:spChg chg="add mod">
          <ac:chgData name="Cohen, Kandice (she/her)" userId="04ad48ab-df57-4648-a101-b84342ebd80c" providerId="ADAL" clId="{BE259DA8-B86D-485A-A23C-A79A67518FD2}" dt="2022-03-11T20:49:03.766" v="437" actId="1076"/>
          <ac:spMkLst>
            <pc:docMk/>
            <pc:sldMk cId="3987641849" sldId="1020"/>
            <ac:spMk id="30" creationId="{752CE2AE-DC19-4E68-85DE-6A48EA83BF78}"/>
          </ac:spMkLst>
        </pc:spChg>
        <pc:spChg chg="add mod">
          <ac:chgData name="Cohen, Kandice (she/her)" userId="04ad48ab-df57-4648-a101-b84342ebd80c" providerId="ADAL" clId="{BE259DA8-B86D-485A-A23C-A79A67518FD2}" dt="2022-03-11T20:48:18.019" v="405" actId="1076"/>
          <ac:spMkLst>
            <pc:docMk/>
            <pc:sldMk cId="3987641849" sldId="1020"/>
            <ac:spMk id="31" creationId="{9E985DE6-14EC-4C88-B2B8-E826FAA394BF}"/>
          </ac:spMkLst>
        </pc:spChg>
        <pc:spChg chg="mod">
          <ac:chgData name="Cohen, Kandice (she/her)" userId="04ad48ab-df57-4648-a101-b84342ebd80c" providerId="ADAL" clId="{BE259DA8-B86D-485A-A23C-A79A67518FD2}" dt="2022-03-11T20:49:24.803" v="439" actId="1076"/>
          <ac:spMkLst>
            <pc:docMk/>
            <pc:sldMk cId="3987641849" sldId="1020"/>
            <ac:spMk id="33" creationId="{1927D9E2-71C8-4B70-B05E-5BF09893BC3C}"/>
          </ac:spMkLst>
        </pc:spChg>
        <pc:spChg chg="mod">
          <ac:chgData name="Cohen, Kandice (she/her)" userId="04ad48ab-df57-4648-a101-b84342ebd80c" providerId="ADAL" clId="{BE259DA8-B86D-485A-A23C-A79A67518FD2}" dt="2022-03-11T20:49:24.803" v="439" actId="1076"/>
          <ac:spMkLst>
            <pc:docMk/>
            <pc:sldMk cId="3987641849" sldId="1020"/>
            <ac:spMk id="34" creationId="{0A29BBDC-5867-49B8-A452-48DE61912281}"/>
          </ac:spMkLst>
        </pc:spChg>
        <pc:spChg chg="mod">
          <ac:chgData name="Cohen, Kandice (she/her)" userId="04ad48ab-df57-4648-a101-b84342ebd80c" providerId="ADAL" clId="{BE259DA8-B86D-485A-A23C-A79A67518FD2}" dt="2022-03-11T20:50:25.407" v="454" actId="1076"/>
          <ac:spMkLst>
            <pc:docMk/>
            <pc:sldMk cId="3987641849" sldId="1020"/>
            <ac:spMk id="41" creationId="{18B88A83-A4D9-4FCD-BA19-E069E2B89C79}"/>
          </ac:spMkLst>
        </pc:spChg>
        <pc:spChg chg="mod">
          <ac:chgData name="Cohen, Kandice (she/her)" userId="04ad48ab-df57-4648-a101-b84342ebd80c" providerId="ADAL" clId="{BE259DA8-B86D-485A-A23C-A79A67518FD2}" dt="2022-03-11T20:49:21.387" v="438" actId="1076"/>
          <ac:spMkLst>
            <pc:docMk/>
            <pc:sldMk cId="3987641849" sldId="1020"/>
            <ac:spMk id="42" creationId="{5B77330E-2ED7-464D-9AD2-5BF3093AA6B8}"/>
          </ac:spMkLst>
        </pc:spChg>
        <pc:spChg chg="mod">
          <ac:chgData name="Cohen, Kandice (she/her)" userId="04ad48ab-df57-4648-a101-b84342ebd80c" providerId="ADAL" clId="{BE259DA8-B86D-485A-A23C-A79A67518FD2}" dt="2022-03-11T20:49:21.387" v="438" actId="1076"/>
          <ac:spMkLst>
            <pc:docMk/>
            <pc:sldMk cId="3987641849" sldId="1020"/>
            <ac:spMk id="45" creationId="{289DAEEE-8437-4360-B66B-80DDF87B89F4}"/>
          </ac:spMkLst>
        </pc:spChg>
        <pc:spChg chg="mod">
          <ac:chgData name="Cohen, Kandice (she/her)" userId="04ad48ab-df57-4648-a101-b84342ebd80c" providerId="ADAL" clId="{BE259DA8-B86D-485A-A23C-A79A67518FD2}" dt="2022-03-11T20:49:21.387" v="438" actId="1076"/>
          <ac:spMkLst>
            <pc:docMk/>
            <pc:sldMk cId="3987641849" sldId="1020"/>
            <ac:spMk id="47" creationId="{A3F713AF-BCE5-4E21-813A-990D9B409DFA}"/>
          </ac:spMkLst>
        </pc:spChg>
        <pc:spChg chg="mod">
          <ac:chgData name="Cohen, Kandice (she/her)" userId="04ad48ab-df57-4648-a101-b84342ebd80c" providerId="ADAL" clId="{BE259DA8-B86D-485A-A23C-A79A67518FD2}" dt="2022-03-11T20:49:21.387" v="438" actId="1076"/>
          <ac:spMkLst>
            <pc:docMk/>
            <pc:sldMk cId="3987641849" sldId="1020"/>
            <ac:spMk id="49" creationId="{D0E55975-9D72-4DDF-88ED-F518A63B9B2D}"/>
          </ac:spMkLst>
        </pc:spChg>
        <pc:spChg chg="mod">
          <ac:chgData name="Cohen, Kandice (she/her)" userId="04ad48ab-df57-4648-a101-b84342ebd80c" providerId="ADAL" clId="{BE259DA8-B86D-485A-A23C-A79A67518FD2}" dt="2022-03-11T20:49:21.387" v="438" actId="1076"/>
          <ac:spMkLst>
            <pc:docMk/>
            <pc:sldMk cId="3987641849" sldId="1020"/>
            <ac:spMk id="52" creationId="{B37200C2-9EEB-4886-BE2B-740344F5AA9F}"/>
          </ac:spMkLst>
        </pc:spChg>
        <pc:spChg chg="add mod">
          <ac:chgData name="Cohen, Kandice (she/her)" userId="04ad48ab-df57-4648-a101-b84342ebd80c" providerId="ADAL" clId="{BE259DA8-B86D-485A-A23C-A79A67518FD2}" dt="2022-03-11T20:45:11.140" v="394" actId="1076"/>
          <ac:spMkLst>
            <pc:docMk/>
            <pc:sldMk cId="3987641849" sldId="1020"/>
            <ac:spMk id="53" creationId="{6AC0CBD0-3BDD-408C-A3D5-2A26EC3415F6}"/>
          </ac:spMkLst>
        </pc:spChg>
        <pc:spChg chg="add mod">
          <ac:chgData name="Cohen, Kandice (she/her)" userId="04ad48ab-df57-4648-a101-b84342ebd80c" providerId="ADAL" clId="{BE259DA8-B86D-485A-A23C-A79A67518FD2}" dt="2022-03-15T16:47:26.401" v="693" actId="1076"/>
          <ac:spMkLst>
            <pc:docMk/>
            <pc:sldMk cId="3987641849" sldId="1020"/>
            <ac:spMk id="54" creationId="{BB2645C9-6864-469D-A8A2-4A2ADCD00F2B}"/>
          </ac:spMkLst>
        </pc:spChg>
        <pc:spChg chg="add mod">
          <ac:chgData name="Cohen, Kandice (she/her)" userId="04ad48ab-df57-4648-a101-b84342ebd80c" providerId="ADAL" clId="{BE259DA8-B86D-485A-A23C-A79A67518FD2}" dt="2022-03-11T20:48:25.933" v="406" actId="1076"/>
          <ac:spMkLst>
            <pc:docMk/>
            <pc:sldMk cId="3987641849" sldId="1020"/>
            <ac:spMk id="55" creationId="{FD3BF74D-2C51-4B25-9582-B174C8C38948}"/>
          </ac:spMkLst>
        </pc:spChg>
        <pc:spChg chg="add mod">
          <ac:chgData name="Cohen, Kandice (she/her)" userId="04ad48ab-df57-4648-a101-b84342ebd80c" providerId="ADAL" clId="{BE259DA8-B86D-485A-A23C-A79A67518FD2}" dt="2022-03-11T20:48:44.835" v="435" actId="1037"/>
          <ac:spMkLst>
            <pc:docMk/>
            <pc:sldMk cId="3987641849" sldId="1020"/>
            <ac:spMk id="56" creationId="{45AFFEDF-F747-47DB-AC23-BD22D380C1B0}"/>
          </ac:spMkLst>
        </pc:spChg>
        <pc:spChg chg="del">
          <ac:chgData name="Cohen, Kandice (she/her)" userId="04ad48ab-df57-4648-a101-b84342ebd80c" providerId="ADAL" clId="{BE259DA8-B86D-485A-A23C-A79A67518FD2}" dt="2022-03-11T20:44:52.654" v="391" actId="478"/>
          <ac:spMkLst>
            <pc:docMk/>
            <pc:sldMk cId="3987641849" sldId="1020"/>
            <ac:spMk id="113" creationId="{A43A4FB7-6415-4AB3-BD03-4E7511D904B8}"/>
          </ac:spMkLst>
        </pc:spChg>
        <pc:spChg chg="del">
          <ac:chgData name="Cohen, Kandice (she/her)" userId="04ad48ab-df57-4648-a101-b84342ebd80c" providerId="ADAL" clId="{BE259DA8-B86D-485A-A23C-A79A67518FD2}" dt="2022-03-11T20:44:52.654" v="391" actId="478"/>
          <ac:spMkLst>
            <pc:docMk/>
            <pc:sldMk cId="3987641849" sldId="1020"/>
            <ac:spMk id="118" creationId="{6E62A2D4-714D-4EAC-A117-D9C7F40B9D5F}"/>
          </ac:spMkLst>
        </pc:spChg>
        <pc:spChg chg="del">
          <ac:chgData name="Cohen, Kandice (she/her)" userId="04ad48ab-df57-4648-a101-b84342ebd80c" providerId="ADAL" clId="{BE259DA8-B86D-485A-A23C-A79A67518FD2}" dt="2022-03-11T20:44:52.654" v="391" actId="478"/>
          <ac:spMkLst>
            <pc:docMk/>
            <pc:sldMk cId="3987641849" sldId="1020"/>
            <ac:spMk id="119" creationId="{FFA17152-F705-4F70-B012-DA7C4A2317F6}"/>
          </ac:spMkLst>
        </pc:spChg>
        <pc:spChg chg="del">
          <ac:chgData name="Cohen, Kandice (she/her)" userId="04ad48ab-df57-4648-a101-b84342ebd80c" providerId="ADAL" clId="{BE259DA8-B86D-485A-A23C-A79A67518FD2}" dt="2022-03-11T20:44:52.654" v="391" actId="478"/>
          <ac:spMkLst>
            <pc:docMk/>
            <pc:sldMk cId="3987641849" sldId="1020"/>
            <ac:spMk id="120" creationId="{319238B0-01E5-44A7-B0A1-945B2E238533}"/>
          </ac:spMkLst>
        </pc:spChg>
        <pc:spChg chg="del">
          <ac:chgData name="Cohen, Kandice (she/her)" userId="04ad48ab-df57-4648-a101-b84342ebd80c" providerId="ADAL" clId="{BE259DA8-B86D-485A-A23C-A79A67518FD2}" dt="2022-03-11T20:44:52.654" v="391" actId="478"/>
          <ac:spMkLst>
            <pc:docMk/>
            <pc:sldMk cId="3987641849" sldId="1020"/>
            <ac:spMk id="121" creationId="{DA9D4C34-C26A-40B6-BB81-E5064533CDDD}"/>
          </ac:spMkLst>
        </pc:spChg>
        <pc:spChg chg="del">
          <ac:chgData name="Cohen, Kandice (she/her)" userId="04ad48ab-df57-4648-a101-b84342ebd80c" providerId="ADAL" clId="{BE259DA8-B86D-485A-A23C-A79A67518FD2}" dt="2022-03-11T20:44:52.654" v="391" actId="478"/>
          <ac:spMkLst>
            <pc:docMk/>
            <pc:sldMk cId="3987641849" sldId="1020"/>
            <ac:spMk id="126" creationId="{8F0303F9-9886-45B2-9F83-0B38159DC66A}"/>
          </ac:spMkLst>
        </pc:spChg>
        <pc:spChg chg="del">
          <ac:chgData name="Cohen, Kandice (she/her)" userId="04ad48ab-df57-4648-a101-b84342ebd80c" providerId="ADAL" clId="{BE259DA8-B86D-485A-A23C-A79A67518FD2}" dt="2022-03-11T20:44:52.654" v="391" actId="478"/>
          <ac:spMkLst>
            <pc:docMk/>
            <pc:sldMk cId="3987641849" sldId="1020"/>
            <ac:spMk id="127" creationId="{9BF5C9F6-E8AC-4442-9D18-182726869EA6}"/>
          </ac:spMkLst>
        </pc:spChg>
        <pc:spChg chg="del">
          <ac:chgData name="Cohen, Kandice (she/her)" userId="04ad48ab-df57-4648-a101-b84342ebd80c" providerId="ADAL" clId="{BE259DA8-B86D-485A-A23C-A79A67518FD2}" dt="2022-03-11T20:44:52.654" v="391" actId="478"/>
          <ac:spMkLst>
            <pc:docMk/>
            <pc:sldMk cId="3987641849" sldId="1020"/>
            <ac:spMk id="128" creationId="{A9C5C40F-3859-4950-8FFE-188ACD18B165}"/>
          </ac:spMkLst>
        </pc:spChg>
        <pc:spChg chg="del">
          <ac:chgData name="Cohen, Kandice (she/her)" userId="04ad48ab-df57-4648-a101-b84342ebd80c" providerId="ADAL" clId="{BE259DA8-B86D-485A-A23C-A79A67518FD2}" dt="2022-03-11T20:44:52.654" v="391" actId="478"/>
          <ac:spMkLst>
            <pc:docMk/>
            <pc:sldMk cId="3987641849" sldId="1020"/>
            <ac:spMk id="129" creationId="{59C902D5-B236-4648-840E-6A3F007342D3}"/>
          </ac:spMkLst>
        </pc:spChg>
        <pc:spChg chg="del">
          <ac:chgData name="Cohen, Kandice (she/her)" userId="04ad48ab-df57-4648-a101-b84342ebd80c" providerId="ADAL" clId="{BE259DA8-B86D-485A-A23C-A79A67518FD2}" dt="2022-03-11T20:44:52.654" v="391" actId="478"/>
          <ac:spMkLst>
            <pc:docMk/>
            <pc:sldMk cId="3987641849" sldId="1020"/>
            <ac:spMk id="132" creationId="{DBC6016C-F26C-433F-9E7A-2AED39009C36}"/>
          </ac:spMkLst>
        </pc:spChg>
        <pc:spChg chg="del">
          <ac:chgData name="Cohen, Kandice (she/her)" userId="04ad48ab-df57-4648-a101-b84342ebd80c" providerId="ADAL" clId="{BE259DA8-B86D-485A-A23C-A79A67518FD2}" dt="2022-03-11T20:44:52.654" v="391" actId="478"/>
          <ac:spMkLst>
            <pc:docMk/>
            <pc:sldMk cId="3987641849" sldId="1020"/>
            <ac:spMk id="134" creationId="{AC10AE34-B2F3-4D9A-97E5-C74D391F5B26}"/>
          </ac:spMkLst>
        </pc:spChg>
        <pc:grpChg chg="add mod">
          <ac:chgData name="Cohen, Kandice (she/her)" userId="04ad48ab-df57-4648-a101-b84342ebd80c" providerId="ADAL" clId="{BE259DA8-B86D-485A-A23C-A79A67518FD2}" dt="2022-03-11T20:49:24.803" v="439" actId="1076"/>
          <ac:grpSpMkLst>
            <pc:docMk/>
            <pc:sldMk cId="3987641849" sldId="1020"/>
            <ac:grpSpMk id="32" creationId="{8A91E2C9-B646-4380-9BDC-CECEA2533EB7}"/>
          </ac:grpSpMkLst>
        </pc:grpChg>
        <pc:grpChg chg="add mod">
          <ac:chgData name="Cohen, Kandice (she/her)" userId="04ad48ab-df57-4648-a101-b84342ebd80c" providerId="ADAL" clId="{BE259DA8-B86D-485A-A23C-A79A67518FD2}" dt="2022-03-11T20:49:21.387" v="438" actId="1076"/>
          <ac:grpSpMkLst>
            <pc:docMk/>
            <pc:sldMk cId="3987641849" sldId="1020"/>
            <ac:grpSpMk id="36" creationId="{F6C2D241-A017-44BC-A9C7-2E938783EC91}"/>
          </ac:grpSpMkLst>
        </pc:grpChg>
        <pc:grpChg chg="mod">
          <ac:chgData name="Cohen, Kandice (she/her)" userId="04ad48ab-df57-4648-a101-b84342ebd80c" providerId="ADAL" clId="{BE259DA8-B86D-485A-A23C-A79A67518FD2}" dt="2022-03-11T20:49:21.387" v="438" actId="1076"/>
          <ac:grpSpMkLst>
            <pc:docMk/>
            <pc:sldMk cId="3987641849" sldId="1020"/>
            <ac:grpSpMk id="37" creationId="{C4134622-2570-48BF-9AA4-F46FCE64BE8B}"/>
          </ac:grpSpMkLst>
        </pc:grpChg>
        <pc:grpChg chg="mod">
          <ac:chgData name="Cohen, Kandice (she/her)" userId="04ad48ab-df57-4648-a101-b84342ebd80c" providerId="ADAL" clId="{BE259DA8-B86D-485A-A23C-A79A67518FD2}" dt="2022-03-11T20:49:21.387" v="438" actId="1076"/>
          <ac:grpSpMkLst>
            <pc:docMk/>
            <pc:sldMk cId="3987641849" sldId="1020"/>
            <ac:grpSpMk id="38" creationId="{618E85DB-3E0C-4309-8F77-C56F97429D72}"/>
          </ac:grpSpMkLst>
        </pc:grpChg>
        <pc:grpChg chg="mod">
          <ac:chgData name="Cohen, Kandice (she/her)" userId="04ad48ab-df57-4648-a101-b84342ebd80c" providerId="ADAL" clId="{BE259DA8-B86D-485A-A23C-A79A67518FD2}" dt="2022-03-11T20:49:21.387" v="438" actId="1076"/>
          <ac:grpSpMkLst>
            <pc:docMk/>
            <pc:sldMk cId="3987641849" sldId="1020"/>
            <ac:grpSpMk id="39" creationId="{DE53E19C-E8D7-4BF5-A9A8-943FE32E4BF4}"/>
          </ac:grpSpMkLst>
        </pc:grpChg>
        <pc:grpChg chg="mod">
          <ac:chgData name="Cohen, Kandice (she/her)" userId="04ad48ab-df57-4648-a101-b84342ebd80c" providerId="ADAL" clId="{BE259DA8-B86D-485A-A23C-A79A67518FD2}" dt="2022-03-11T20:49:21.387" v="438" actId="1076"/>
          <ac:grpSpMkLst>
            <pc:docMk/>
            <pc:sldMk cId="3987641849" sldId="1020"/>
            <ac:grpSpMk id="40" creationId="{61773AC1-050F-4E12-9442-0DA0F37F34AE}"/>
          </ac:grpSpMkLst>
        </pc:grpChg>
        <pc:grpChg chg="add mod">
          <ac:chgData name="Cohen, Kandice (she/her)" userId="04ad48ab-df57-4648-a101-b84342ebd80c" providerId="ADAL" clId="{BE259DA8-B86D-485A-A23C-A79A67518FD2}" dt="2022-03-11T20:48:00.072" v="402" actId="1076"/>
          <ac:grpSpMkLst>
            <pc:docMk/>
            <pc:sldMk cId="3987641849" sldId="1020"/>
            <ac:grpSpMk id="58" creationId="{842BFF8A-432F-439F-B25A-5CA33F389258}"/>
          </ac:grpSpMkLst>
        </pc:grpChg>
        <pc:picChg chg="mod">
          <ac:chgData name="Cohen, Kandice (she/her)" userId="04ad48ab-df57-4648-a101-b84342ebd80c" providerId="ADAL" clId="{BE259DA8-B86D-485A-A23C-A79A67518FD2}" dt="2022-03-11T20:49:24.803" v="439" actId="1076"/>
          <ac:picMkLst>
            <pc:docMk/>
            <pc:sldMk cId="3987641849" sldId="1020"/>
            <ac:picMk id="35" creationId="{25AAC534-F30A-440F-9787-4CF30E70D160}"/>
          </ac:picMkLst>
        </pc:picChg>
        <pc:picChg chg="mod">
          <ac:chgData name="Cohen, Kandice (she/her)" userId="04ad48ab-df57-4648-a101-b84342ebd80c" providerId="ADAL" clId="{BE259DA8-B86D-485A-A23C-A79A67518FD2}" dt="2022-03-11T20:49:21.387" v="438" actId="1076"/>
          <ac:picMkLst>
            <pc:docMk/>
            <pc:sldMk cId="3987641849" sldId="1020"/>
            <ac:picMk id="43" creationId="{EC61B243-F2C6-4F12-AA83-A392F7FD6C6A}"/>
          </ac:picMkLst>
        </pc:picChg>
        <pc:picChg chg="mod">
          <ac:chgData name="Cohen, Kandice (she/her)" userId="04ad48ab-df57-4648-a101-b84342ebd80c" providerId="ADAL" clId="{BE259DA8-B86D-485A-A23C-A79A67518FD2}" dt="2022-03-11T20:49:21.387" v="438" actId="1076"/>
          <ac:picMkLst>
            <pc:docMk/>
            <pc:sldMk cId="3987641849" sldId="1020"/>
            <ac:picMk id="44" creationId="{05CC56F9-1EAF-4F52-8FB9-60C6C6E3D6DD}"/>
          </ac:picMkLst>
        </pc:picChg>
        <pc:picChg chg="mod">
          <ac:chgData name="Cohen, Kandice (she/her)" userId="04ad48ab-df57-4648-a101-b84342ebd80c" providerId="ADAL" clId="{BE259DA8-B86D-485A-A23C-A79A67518FD2}" dt="2022-03-11T20:49:21.387" v="438" actId="1076"/>
          <ac:picMkLst>
            <pc:docMk/>
            <pc:sldMk cId="3987641849" sldId="1020"/>
            <ac:picMk id="46" creationId="{C3227527-AFA7-4B19-BD4D-2159C5F6A7F3}"/>
          </ac:picMkLst>
        </pc:picChg>
        <pc:picChg chg="mod">
          <ac:chgData name="Cohen, Kandice (she/her)" userId="04ad48ab-df57-4648-a101-b84342ebd80c" providerId="ADAL" clId="{BE259DA8-B86D-485A-A23C-A79A67518FD2}" dt="2022-03-11T20:49:21.387" v="438" actId="1076"/>
          <ac:picMkLst>
            <pc:docMk/>
            <pc:sldMk cId="3987641849" sldId="1020"/>
            <ac:picMk id="48" creationId="{E10527A4-A918-4D9D-9BB6-6B4F0B843CDA}"/>
          </ac:picMkLst>
        </pc:picChg>
        <pc:picChg chg="mod">
          <ac:chgData name="Cohen, Kandice (she/her)" userId="04ad48ab-df57-4648-a101-b84342ebd80c" providerId="ADAL" clId="{BE259DA8-B86D-485A-A23C-A79A67518FD2}" dt="2022-03-11T20:49:21.387" v="438" actId="1076"/>
          <ac:picMkLst>
            <pc:docMk/>
            <pc:sldMk cId="3987641849" sldId="1020"/>
            <ac:picMk id="50" creationId="{50739124-E3EB-415F-915A-9721A44B7729}"/>
          </ac:picMkLst>
        </pc:picChg>
        <pc:picChg chg="mod">
          <ac:chgData name="Cohen, Kandice (she/her)" userId="04ad48ab-df57-4648-a101-b84342ebd80c" providerId="ADAL" clId="{BE259DA8-B86D-485A-A23C-A79A67518FD2}" dt="2022-03-11T20:49:21.387" v="438" actId="1076"/>
          <ac:picMkLst>
            <pc:docMk/>
            <pc:sldMk cId="3987641849" sldId="1020"/>
            <ac:picMk id="51" creationId="{A76822E7-8124-4F46-B36F-4FFCD436DE2B}"/>
          </ac:picMkLst>
        </pc:picChg>
        <pc:picChg chg="add mod">
          <ac:chgData name="Cohen, Kandice (she/her)" userId="04ad48ab-df57-4648-a101-b84342ebd80c" providerId="ADAL" clId="{BE259DA8-B86D-485A-A23C-A79A67518FD2}" dt="2022-03-11T20:48:00.072" v="402" actId="1076"/>
          <ac:picMkLst>
            <pc:docMk/>
            <pc:sldMk cId="3987641849" sldId="1020"/>
            <ac:picMk id="57" creationId="{32E6F0DC-87A8-4B0F-A47A-BF5EF6E054F0}"/>
          </ac:picMkLst>
        </pc:picChg>
        <pc:picChg chg="mod">
          <ac:chgData name="Cohen, Kandice (she/her)" userId="04ad48ab-df57-4648-a101-b84342ebd80c" providerId="ADAL" clId="{BE259DA8-B86D-485A-A23C-A79A67518FD2}" dt="2022-03-11T20:44:57.557" v="393"/>
          <ac:picMkLst>
            <pc:docMk/>
            <pc:sldMk cId="3987641849" sldId="1020"/>
            <ac:picMk id="59" creationId="{E31B767E-AF70-45E0-AACD-013568CAFCD1}"/>
          </ac:picMkLst>
        </pc:picChg>
        <pc:picChg chg="mod">
          <ac:chgData name="Cohen, Kandice (she/her)" userId="04ad48ab-df57-4648-a101-b84342ebd80c" providerId="ADAL" clId="{BE259DA8-B86D-485A-A23C-A79A67518FD2}" dt="2022-03-11T20:44:57.557" v="393"/>
          <ac:picMkLst>
            <pc:docMk/>
            <pc:sldMk cId="3987641849" sldId="1020"/>
            <ac:picMk id="60" creationId="{8D798B48-B748-4BDD-ABC4-2CC0E3A03A3E}"/>
          </ac:picMkLst>
        </pc:picChg>
        <pc:picChg chg="mod">
          <ac:chgData name="Cohen, Kandice (she/her)" userId="04ad48ab-df57-4648-a101-b84342ebd80c" providerId="ADAL" clId="{BE259DA8-B86D-485A-A23C-A79A67518FD2}" dt="2022-03-11T20:44:57.557" v="393"/>
          <ac:picMkLst>
            <pc:docMk/>
            <pc:sldMk cId="3987641849" sldId="1020"/>
            <ac:picMk id="61" creationId="{1A7359FA-C899-457A-9E99-6FCFCE399110}"/>
          </ac:picMkLst>
        </pc:picChg>
        <pc:picChg chg="add mod">
          <ac:chgData name="Cohen, Kandice (she/her)" userId="04ad48ab-df57-4648-a101-b84342ebd80c" providerId="ADAL" clId="{BE259DA8-B86D-485A-A23C-A79A67518FD2}" dt="2022-03-11T20:48:44.835" v="435" actId="1037"/>
          <ac:picMkLst>
            <pc:docMk/>
            <pc:sldMk cId="3987641849" sldId="1020"/>
            <ac:picMk id="62" creationId="{BEF5F262-1077-4A46-97C4-D59356CCAC09}"/>
          </ac:picMkLst>
        </pc:picChg>
        <pc:picChg chg="add mod">
          <ac:chgData name="Cohen, Kandice (she/her)" userId="04ad48ab-df57-4648-a101-b84342ebd80c" providerId="ADAL" clId="{BE259DA8-B86D-485A-A23C-A79A67518FD2}" dt="2022-03-11T20:48:44.835" v="435" actId="1037"/>
          <ac:picMkLst>
            <pc:docMk/>
            <pc:sldMk cId="3987641849" sldId="1020"/>
            <ac:picMk id="63" creationId="{91039A20-9D5F-447D-818C-0DBBF52868EC}"/>
          </ac:picMkLst>
        </pc:picChg>
        <pc:picChg chg="add mod">
          <ac:chgData name="Cohen, Kandice (she/her)" userId="04ad48ab-df57-4648-a101-b84342ebd80c" providerId="ADAL" clId="{BE259DA8-B86D-485A-A23C-A79A67518FD2}" dt="2022-03-11T20:48:44.835" v="435" actId="1037"/>
          <ac:picMkLst>
            <pc:docMk/>
            <pc:sldMk cId="3987641849" sldId="1020"/>
            <ac:picMk id="64" creationId="{539F9CC0-0D70-4947-B1E6-5BA40A07A7D0}"/>
          </ac:picMkLst>
        </pc:picChg>
        <pc:picChg chg="add mod">
          <ac:chgData name="Cohen, Kandice (she/her)" userId="04ad48ab-df57-4648-a101-b84342ebd80c" providerId="ADAL" clId="{BE259DA8-B86D-485A-A23C-A79A67518FD2}" dt="2022-03-11T20:44:57.557" v="393"/>
          <ac:picMkLst>
            <pc:docMk/>
            <pc:sldMk cId="3987641849" sldId="1020"/>
            <ac:picMk id="65" creationId="{ACB07EA8-975F-42F5-BA05-F822C860CC64}"/>
          </ac:picMkLst>
        </pc:picChg>
        <pc:picChg chg="add mod">
          <ac:chgData name="Cohen, Kandice (she/her)" userId="04ad48ab-df57-4648-a101-b84342ebd80c" providerId="ADAL" clId="{BE259DA8-B86D-485A-A23C-A79A67518FD2}" dt="2022-03-11T20:44:57.557" v="393"/>
          <ac:picMkLst>
            <pc:docMk/>
            <pc:sldMk cId="3987641849" sldId="1020"/>
            <ac:picMk id="66" creationId="{719790DA-2C2F-4CDA-A32E-1883140F3A2F}"/>
          </ac:picMkLst>
        </pc:picChg>
        <pc:picChg chg="del">
          <ac:chgData name="Cohen, Kandice (she/her)" userId="04ad48ab-df57-4648-a101-b84342ebd80c" providerId="ADAL" clId="{BE259DA8-B86D-485A-A23C-A79A67518FD2}" dt="2022-03-11T20:44:52.654" v="391" actId="478"/>
          <ac:picMkLst>
            <pc:docMk/>
            <pc:sldMk cId="3987641849" sldId="1020"/>
            <ac:picMk id="114" creationId="{EC5C0299-4AD7-430F-A25A-92D5EFC8363B}"/>
          </ac:picMkLst>
        </pc:picChg>
        <pc:picChg chg="del">
          <ac:chgData name="Cohen, Kandice (she/her)" userId="04ad48ab-df57-4648-a101-b84342ebd80c" providerId="ADAL" clId="{BE259DA8-B86D-485A-A23C-A79A67518FD2}" dt="2022-03-11T20:44:52.654" v="391" actId="478"/>
          <ac:picMkLst>
            <pc:docMk/>
            <pc:sldMk cId="3987641849" sldId="1020"/>
            <ac:picMk id="115" creationId="{C8B81AA9-CEE3-4AFA-A4C1-68400F7A0B4D}"/>
          </ac:picMkLst>
        </pc:picChg>
        <pc:picChg chg="del">
          <ac:chgData name="Cohen, Kandice (she/her)" userId="04ad48ab-df57-4648-a101-b84342ebd80c" providerId="ADAL" clId="{BE259DA8-B86D-485A-A23C-A79A67518FD2}" dt="2022-03-11T20:44:52.654" v="391" actId="478"/>
          <ac:picMkLst>
            <pc:docMk/>
            <pc:sldMk cId="3987641849" sldId="1020"/>
            <ac:picMk id="116" creationId="{7EA23B4D-6C04-448E-B00D-5CCFB12D20A6}"/>
          </ac:picMkLst>
        </pc:picChg>
        <pc:picChg chg="del">
          <ac:chgData name="Cohen, Kandice (she/her)" userId="04ad48ab-df57-4648-a101-b84342ebd80c" providerId="ADAL" clId="{BE259DA8-B86D-485A-A23C-A79A67518FD2}" dt="2022-03-11T20:44:52.654" v="391" actId="478"/>
          <ac:picMkLst>
            <pc:docMk/>
            <pc:sldMk cId="3987641849" sldId="1020"/>
            <ac:picMk id="117" creationId="{B53632D2-048E-4E56-BE61-454575786AC8}"/>
          </ac:picMkLst>
        </pc:picChg>
        <pc:picChg chg="del">
          <ac:chgData name="Cohen, Kandice (she/her)" userId="04ad48ab-df57-4648-a101-b84342ebd80c" providerId="ADAL" clId="{BE259DA8-B86D-485A-A23C-A79A67518FD2}" dt="2022-03-11T20:44:52.654" v="391" actId="478"/>
          <ac:picMkLst>
            <pc:docMk/>
            <pc:sldMk cId="3987641849" sldId="1020"/>
            <ac:picMk id="122" creationId="{F224CC24-BEDF-499D-99BD-033E824FB087}"/>
          </ac:picMkLst>
        </pc:picChg>
        <pc:picChg chg="del">
          <ac:chgData name="Cohen, Kandice (she/her)" userId="04ad48ab-df57-4648-a101-b84342ebd80c" providerId="ADAL" clId="{BE259DA8-B86D-485A-A23C-A79A67518FD2}" dt="2022-03-11T20:44:52.654" v="391" actId="478"/>
          <ac:picMkLst>
            <pc:docMk/>
            <pc:sldMk cId="3987641849" sldId="1020"/>
            <ac:picMk id="123" creationId="{9DA4E4A7-1947-4A0C-8A72-F71F04B18149}"/>
          </ac:picMkLst>
        </pc:picChg>
        <pc:picChg chg="del">
          <ac:chgData name="Cohen, Kandice (she/her)" userId="04ad48ab-df57-4648-a101-b84342ebd80c" providerId="ADAL" clId="{BE259DA8-B86D-485A-A23C-A79A67518FD2}" dt="2022-03-11T20:44:52.654" v="391" actId="478"/>
          <ac:picMkLst>
            <pc:docMk/>
            <pc:sldMk cId="3987641849" sldId="1020"/>
            <ac:picMk id="124" creationId="{61424E73-CFEA-448A-9027-994A4990EB80}"/>
          </ac:picMkLst>
        </pc:picChg>
        <pc:picChg chg="del">
          <ac:chgData name="Cohen, Kandice (she/her)" userId="04ad48ab-df57-4648-a101-b84342ebd80c" providerId="ADAL" clId="{BE259DA8-B86D-485A-A23C-A79A67518FD2}" dt="2022-03-11T20:44:52.654" v="391" actId="478"/>
          <ac:picMkLst>
            <pc:docMk/>
            <pc:sldMk cId="3987641849" sldId="1020"/>
            <ac:picMk id="125" creationId="{6AD62285-5B42-4D43-A4FE-37EE0CA2CC4E}"/>
          </ac:picMkLst>
        </pc:picChg>
        <pc:picChg chg="del">
          <ac:chgData name="Cohen, Kandice (she/her)" userId="04ad48ab-df57-4648-a101-b84342ebd80c" providerId="ADAL" clId="{BE259DA8-B86D-485A-A23C-A79A67518FD2}" dt="2022-03-11T20:44:52.654" v="391" actId="478"/>
          <ac:picMkLst>
            <pc:docMk/>
            <pc:sldMk cId="3987641849" sldId="1020"/>
            <ac:picMk id="130" creationId="{2716E963-B302-4741-A728-603F9CF55D4D}"/>
          </ac:picMkLst>
        </pc:picChg>
        <pc:picChg chg="del">
          <ac:chgData name="Cohen, Kandice (she/her)" userId="04ad48ab-df57-4648-a101-b84342ebd80c" providerId="ADAL" clId="{BE259DA8-B86D-485A-A23C-A79A67518FD2}" dt="2022-03-11T20:44:52.654" v="391" actId="478"/>
          <ac:picMkLst>
            <pc:docMk/>
            <pc:sldMk cId="3987641849" sldId="1020"/>
            <ac:picMk id="131" creationId="{E71008BD-E2BF-4161-B0D9-E38764F93B97}"/>
          </ac:picMkLst>
        </pc:picChg>
        <pc:picChg chg="del">
          <ac:chgData name="Cohen, Kandice (she/her)" userId="04ad48ab-df57-4648-a101-b84342ebd80c" providerId="ADAL" clId="{BE259DA8-B86D-485A-A23C-A79A67518FD2}" dt="2022-03-11T20:44:52.654" v="391" actId="478"/>
          <ac:picMkLst>
            <pc:docMk/>
            <pc:sldMk cId="3987641849" sldId="1020"/>
            <ac:picMk id="133" creationId="{5B53C26F-26CC-47FF-B1B3-C165591ED11C}"/>
          </ac:picMkLst>
        </pc:picChg>
        <pc:picChg chg="del">
          <ac:chgData name="Cohen, Kandice (she/her)" userId="04ad48ab-df57-4648-a101-b84342ebd80c" providerId="ADAL" clId="{BE259DA8-B86D-485A-A23C-A79A67518FD2}" dt="2022-03-11T20:44:52.654" v="391" actId="478"/>
          <ac:picMkLst>
            <pc:docMk/>
            <pc:sldMk cId="3987641849" sldId="1020"/>
            <ac:picMk id="135" creationId="{4EF04D6F-FE2B-4686-90DD-F5BFB0029B57}"/>
          </ac:picMkLst>
        </pc:picChg>
        <pc:picChg chg="del">
          <ac:chgData name="Cohen, Kandice (she/her)" userId="04ad48ab-df57-4648-a101-b84342ebd80c" providerId="ADAL" clId="{BE259DA8-B86D-485A-A23C-A79A67518FD2}" dt="2022-03-11T20:44:52.654" v="391" actId="478"/>
          <ac:picMkLst>
            <pc:docMk/>
            <pc:sldMk cId="3987641849" sldId="1020"/>
            <ac:picMk id="136" creationId="{DCEBCE29-E024-4089-A5F9-3B03B2AF5084}"/>
          </ac:picMkLst>
        </pc:picChg>
      </pc:sldChg>
      <pc:sldChg chg="addSp delSp modSp add mod">
        <pc:chgData name="Cohen, Kandice (she/her)" userId="04ad48ab-df57-4648-a101-b84342ebd80c" providerId="ADAL" clId="{BE259DA8-B86D-485A-A23C-A79A67518FD2}" dt="2022-03-15T16:57:29.490" v="802" actId="14100"/>
        <pc:sldMkLst>
          <pc:docMk/>
          <pc:sldMk cId="1359952588" sldId="1021"/>
        </pc:sldMkLst>
        <pc:spChg chg="add del mod">
          <ac:chgData name="Cohen, Kandice (she/her)" userId="04ad48ab-df57-4648-a101-b84342ebd80c" providerId="ADAL" clId="{BE259DA8-B86D-485A-A23C-A79A67518FD2}" dt="2022-03-15T16:57:20.351" v="800" actId="478"/>
          <ac:spMkLst>
            <pc:docMk/>
            <pc:sldMk cId="1359952588" sldId="1021"/>
            <ac:spMk id="3" creationId="{BD3B147C-AC70-4607-8953-7A624160EFB5}"/>
          </ac:spMkLst>
        </pc:spChg>
        <pc:spChg chg="del">
          <ac:chgData name="Cohen, Kandice (she/her)" userId="04ad48ab-df57-4648-a101-b84342ebd80c" providerId="ADAL" clId="{BE259DA8-B86D-485A-A23C-A79A67518FD2}" dt="2022-03-15T16:57:17.426" v="799" actId="478"/>
          <ac:spMkLst>
            <pc:docMk/>
            <pc:sldMk cId="1359952588" sldId="1021"/>
            <ac:spMk id="113" creationId="{A43A4FB7-6415-4AB3-BD03-4E7511D904B8}"/>
          </ac:spMkLst>
        </pc:spChg>
        <pc:spChg chg="del">
          <ac:chgData name="Cohen, Kandice (she/her)" userId="04ad48ab-df57-4648-a101-b84342ebd80c" providerId="ADAL" clId="{BE259DA8-B86D-485A-A23C-A79A67518FD2}" dt="2022-03-15T16:57:17.426" v="799" actId="478"/>
          <ac:spMkLst>
            <pc:docMk/>
            <pc:sldMk cId="1359952588" sldId="1021"/>
            <ac:spMk id="118" creationId="{6E62A2D4-714D-4EAC-A117-D9C7F40B9D5F}"/>
          </ac:spMkLst>
        </pc:spChg>
        <pc:spChg chg="del">
          <ac:chgData name="Cohen, Kandice (she/her)" userId="04ad48ab-df57-4648-a101-b84342ebd80c" providerId="ADAL" clId="{BE259DA8-B86D-485A-A23C-A79A67518FD2}" dt="2022-03-15T16:57:17.426" v="799" actId="478"/>
          <ac:spMkLst>
            <pc:docMk/>
            <pc:sldMk cId="1359952588" sldId="1021"/>
            <ac:spMk id="119" creationId="{FFA17152-F705-4F70-B012-DA7C4A2317F6}"/>
          </ac:spMkLst>
        </pc:spChg>
        <pc:spChg chg="del">
          <ac:chgData name="Cohen, Kandice (she/her)" userId="04ad48ab-df57-4648-a101-b84342ebd80c" providerId="ADAL" clId="{BE259DA8-B86D-485A-A23C-A79A67518FD2}" dt="2022-03-15T16:57:17.426" v="799" actId="478"/>
          <ac:spMkLst>
            <pc:docMk/>
            <pc:sldMk cId="1359952588" sldId="1021"/>
            <ac:spMk id="120" creationId="{319238B0-01E5-44A7-B0A1-945B2E238533}"/>
          </ac:spMkLst>
        </pc:spChg>
        <pc:spChg chg="del">
          <ac:chgData name="Cohen, Kandice (she/her)" userId="04ad48ab-df57-4648-a101-b84342ebd80c" providerId="ADAL" clId="{BE259DA8-B86D-485A-A23C-A79A67518FD2}" dt="2022-03-15T16:57:17.426" v="799" actId="478"/>
          <ac:spMkLst>
            <pc:docMk/>
            <pc:sldMk cId="1359952588" sldId="1021"/>
            <ac:spMk id="121" creationId="{DA9D4C34-C26A-40B6-BB81-E5064533CDDD}"/>
          </ac:spMkLst>
        </pc:spChg>
        <pc:spChg chg="del">
          <ac:chgData name="Cohen, Kandice (she/her)" userId="04ad48ab-df57-4648-a101-b84342ebd80c" providerId="ADAL" clId="{BE259DA8-B86D-485A-A23C-A79A67518FD2}" dt="2022-03-15T16:57:17.426" v="799" actId="478"/>
          <ac:spMkLst>
            <pc:docMk/>
            <pc:sldMk cId="1359952588" sldId="1021"/>
            <ac:spMk id="126" creationId="{8F0303F9-9886-45B2-9F83-0B38159DC66A}"/>
          </ac:spMkLst>
        </pc:spChg>
        <pc:spChg chg="del">
          <ac:chgData name="Cohen, Kandice (she/her)" userId="04ad48ab-df57-4648-a101-b84342ebd80c" providerId="ADAL" clId="{BE259DA8-B86D-485A-A23C-A79A67518FD2}" dt="2022-03-15T16:57:17.426" v="799" actId="478"/>
          <ac:spMkLst>
            <pc:docMk/>
            <pc:sldMk cId="1359952588" sldId="1021"/>
            <ac:spMk id="127" creationId="{9BF5C9F6-E8AC-4442-9D18-182726869EA6}"/>
          </ac:spMkLst>
        </pc:spChg>
        <pc:spChg chg="del">
          <ac:chgData name="Cohen, Kandice (she/her)" userId="04ad48ab-df57-4648-a101-b84342ebd80c" providerId="ADAL" clId="{BE259DA8-B86D-485A-A23C-A79A67518FD2}" dt="2022-03-15T16:57:17.426" v="799" actId="478"/>
          <ac:spMkLst>
            <pc:docMk/>
            <pc:sldMk cId="1359952588" sldId="1021"/>
            <ac:spMk id="128" creationId="{A9C5C40F-3859-4950-8FFE-188ACD18B165}"/>
          </ac:spMkLst>
        </pc:spChg>
        <pc:spChg chg="del">
          <ac:chgData name="Cohen, Kandice (she/her)" userId="04ad48ab-df57-4648-a101-b84342ebd80c" providerId="ADAL" clId="{BE259DA8-B86D-485A-A23C-A79A67518FD2}" dt="2022-03-15T16:57:17.426" v="799" actId="478"/>
          <ac:spMkLst>
            <pc:docMk/>
            <pc:sldMk cId="1359952588" sldId="1021"/>
            <ac:spMk id="129" creationId="{59C902D5-B236-4648-840E-6A3F007342D3}"/>
          </ac:spMkLst>
        </pc:spChg>
        <pc:spChg chg="del">
          <ac:chgData name="Cohen, Kandice (she/her)" userId="04ad48ab-df57-4648-a101-b84342ebd80c" providerId="ADAL" clId="{BE259DA8-B86D-485A-A23C-A79A67518FD2}" dt="2022-03-15T16:57:17.426" v="799" actId="478"/>
          <ac:spMkLst>
            <pc:docMk/>
            <pc:sldMk cId="1359952588" sldId="1021"/>
            <ac:spMk id="132" creationId="{DBC6016C-F26C-433F-9E7A-2AED39009C36}"/>
          </ac:spMkLst>
        </pc:spChg>
        <pc:spChg chg="del">
          <ac:chgData name="Cohen, Kandice (she/her)" userId="04ad48ab-df57-4648-a101-b84342ebd80c" providerId="ADAL" clId="{BE259DA8-B86D-485A-A23C-A79A67518FD2}" dt="2022-03-15T16:57:17.426" v="799" actId="478"/>
          <ac:spMkLst>
            <pc:docMk/>
            <pc:sldMk cId="1359952588" sldId="1021"/>
            <ac:spMk id="134" creationId="{AC10AE34-B2F3-4D9A-97E5-C74D391F5B26}"/>
          </ac:spMkLst>
        </pc:spChg>
        <pc:picChg chg="add mod">
          <ac:chgData name="Cohen, Kandice (she/her)" userId="04ad48ab-df57-4648-a101-b84342ebd80c" providerId="ADAL" clId="{BE259DA8-B86D-485A-A23C-A79A67518FD2}" dt="2022-03-15T16:57:29.490" v="802" actId="14100"/>
          <ac:picMkLst>
            <pc:docMk/>
            <pc:sldMk cId="1359952588" sldId="1021"/>
            <ac:picMk id="22" creationId="{ECAEF2DB-1AAC-4CDF-B510-45CA11E22223}"/>
          </ac:picMkLst>
        </pc:picChg>
        <pc:picChg chg="del">
          <ac:chgData name="Cohen, Kandice (she/her)" userId="04ad48ab-df57-4648-a101-b84342ebd80c" providerId="ADAL" clId="{BE259DA8-B86D-485A-A23C-A79A67518FD2}" dt="2022-03-15T16:57:17.426" v="799" actId="478"/>
          <ac:picMkLst>
            <pc:docMk/>
            <pc:sldMk cId="1359952588" sldId="1021"/>
            <ac:picMk id="122" creationId="{F224CC24-BEDF-499D-99BD-033E824FB087}"/>
          </ac:picMkLst>
        </pc:picChg>
        <pc:picChg chg="del">
          <ac:chgData name="Cohen, Kandice (she/her)" userId="04ad48ab-df57-4648-a101-b84342ebd80c" providerId="ADAL" clId="{BE259DA8-B86D-485A-A23C-A79A67518FD2}" dt="2022-03-15T16:57:17.426" v="799" actId="478"/>
          <ac:picMkLst>
            <pc:docMk/>
            <pc:sldMk cId="1359952588" sldId="1021"/>
            <ac:picMk id="123" creationId="{9DA4E4A7-1947-4A0C-8A72-F71F04B18149}"/>
          </ac:picMkLst>
        </pc:picChg>
        <pc:picChg chg="del">
          <ac:chgData name="Cohen, Kandice (she/her)" userId="04ad48ab-df57-4648-a101-b84342ebd80c" providerId="ADAL" clId="{BE259DA8-B86D-485A-A23C-A79A67518FD2}" dt="2022-03-15T16:57:17.426" v="799" actId="478"/>
          <ac:picMkLst>
            <pc:docMk/>
            <pc:sldMk cId="1359952588" sldId="1021"/>
            <ac:picMk id="124" creationId="{61424E73-CFEA-448A-9027-994A4990EB80}"/>
          </ac:picMkLst>
        </pc:picChg>
        <pc:picChg chg="del">
          <ac:chgData name="Cohen, Kandice (she/her)" userId="04ad48ab-df57-4648-a101-b84342ebd80c" providerId="ADAL" clId="{BE259DA8-B86D-485A-A23C-A79A67518FD2}" dt="2022-03-15T16:57:17.426" v="799" actId="478"/>
          <ac:picMkLst>
            <pc:docMk/>
            <pc:sldMk cId="1359952588" sldId="1021"/>
            <ac:picMk id="125" creationId="{6AD62285-5B42-4D43-A4FE-37EE0CA2CC4E}"/>
          </ac:picMkLst>
        </pc:picChg>
        <pc:picChg chg="del">
          <ac:chgData name="Cohen, Kandice (she/her)" userId="04ad48ab-df57-4648-a101-b84342ebd80c" providerId="ADAL" clId="{BE259DA8-B86D-485A-A23C-A79A67518FD2}" dt="2022-03-15T16:57:17.426" v="799" actId="478"/>
          <ac:picMkLst>
            <pc:docMk/>
            <pc:sldMk cId="1359952588" sldId="1021"/>
            <ac:picMk id="130" creationId="{2716E963-B302-4741-A728-603F9CF55D4D}"/>
          </ac:picMkLst>
        </pc:picChg>
        <pc:picChg chg="del">
          <ac:chgData name="Cohen, Kandice (she/her)" userId="04ad48ab-df57-4648-a101-b84342ebd80c" providerId="ADAL" clId="{BE259DA8-B86D-485A-A23C-A79A67518FD2}" dt="2022-03-15T16:57:17.426" v="799" actId="478"/>
          <ac:picMkLst>
            <pc:docMk/>
            <pc:sldMk cId="1359952588" sldId="1021"/>
            <ac:picMk id="131" creationId="{E71008BD-E2BF-4161-B0D9-E38764F93B97}"/>
          </ac:picMkLst>
        </pc:picChg>
        <pc:picChg chg="del">
          <ac:chgData name="Cohen, Kandice (she/her)" userId="04ad48ab-df57-4648-a101-b84342ebd80c" providerId="ADAL" clId="{BE259DA8-B86D-485A-A23C-A79A67518FD2}" dt="2022-03-15T16:57:17.426" v="799" actId="478"/>
          <ac:picMkLst>
            <pc:docMk/>
            <pc:sldMk cId="1359952588" sldId="1021"/>
            <ac:picMk id="133" creationId="{5B53C26F-26CC-47FF-B1B3-C165591ED11C}"/>
          </ac:picMkLst>
        </pc:picChg>
      </pc:sldChg>
      <pc:sldMasterChg chg="delSldLayout">
        <pc:chgData name="Cohen, Kandice (she/her)" userId="04ad48ab-df57-4648-a101-b84342ebd80c" providerId="ADAL" clId="{BE259DA8-B86D-485A-A23C-A79A67518FD2}" dt="2022-03-15T16:42:57.233" v="654" actId="47"/>
        <pc:sldMasterMkLst>
          <pc:docMk/>
          <pc:sldMasterMk cId="1293042035" sldId="2147483648"/>
        </pc:sldMasterMkLst>
        <pc:sldLayoutChg chg="del">
          <pc:chgData name="Cohen, Kandice (she/her)" userId="04ad48ab-df57-4648-a101-b84342ebd80c" providerId="ADAL" clId="{BE259DA8-B86D-485A-A23C-A79A67518FD2}" dt="2022-03-15T16:42:57.233" v="654" actId="47"/>
          <pc:sldLayoutMkLst>
            <pc:docMk/>
            <pc:sldMasterMk cId="1293042035" sldId="2147483648"/>
            <pc:sldLayoutMk cId="2808170487" sldId="214748367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D616B-EA60-4FD6-8993-59ED2CAB269B}" type="doc">
      <dgm:prSet loTypeId="urn:microsoft.com/office/officeart/2005/8/layout/pyramid3" loCatId="pyramid" qsTypeId="urn:microsoft.com/office/officeart/2005/8/quickstyle/simple1" qsCatId="simple" csTypeId="urn:microsoft.com/office/officeart/2005/8/colors/accent1_2" csCatId="accent1" phldr="1"/>
      <dgm:spPr/>
    </dgm:pt>
    <dgm:pt modelId="{85909417-196C-4DFB-94D2-206517A3FE49}">
      <dgm:prSet phldrT="[Text]" custT="1"/>
      <dgm:spPr>
        <a:solidFill>
          <a:srgbClr val="5B9BD5"/>
        </a:solidFill>
        <a:ln w="3175">
          <a:solidFill>
            <a:schemeClr val="bg1"/>
          </a:solidFill>
        </a:ln>
      </dgm:spPr>
      <dgm:t>
        <a:bodyPr/>
        <a:lstStyle/>
        <a:p>
          <a:r>
            <a:rPr lang="en-US" sz="3600" b="1">
              <a:solidFill>
                <a:schemeClr val="tx1">
                  <a:lumMod val="85000"/>
                  <a:lumOff val="15000"/>
                </a:schemeClr>
              </a:solidFill>
              <a:effectLst>
                <a:outerShdw blurRad="38100" dist="38100" dir="2700000" algn="tl">
                  <a:srgbClr val="000000">
                    <a:alpha val="43137"/>
                  </a:srgbClr>
                </a:outerShdw>
              </a:effectLst>
            </a:rPr>
            <a:t>Sustainability</a:t>
          </a:r>
        </a:p>
      </dgm:t>
    </dgm:pt>
    <dgm:pt modelId="{6FBCF2C3-A9B7-41BE-8E1E-2C3AF7EFCFAB}" type="parTrans" cxnId="{D5F05C59-4246-4759-B864-2BAC26A8CA9A}">
      <dgm:prSet/>
      <dgm:spPr/>
      <dgm:t>
        <a:bodyPr/>
        <a:lstStyle/>
        <a:p>
          <a:endParaRPr lang="en-US"/>
        </a:p>
      </dgm:t>
    </dgm:pt>
    <dgm:pt modelId="{6F4BB082-1A4F-4EA3-B8EE-73AED7CE6924}" type="sibTrans" cxnId="{D5F05C59-4246-4759-B864-2BAC26A8CA9A}">
      <dgm:prSet/>
      <dgm:spPr/>
      <dgm:t>
        <a:bodyPr/>
        <a:lstStyle/>
        <a:p>
          <a:endParaRPr lang="en-US"/>
        </a:p>
      </dgm:t>
    </dgm:pt>
    <dgm:pt modelId="{1C41AE5C-73BA-4D21-9D4F-9A91631BADC2}">
      <dgm:prSet phldrT="[Text]" custT="1"/>
      <dgm:spPr>
        <a:solidFill>
          <a:srgbClr val="ED7D31"/>
        </a:solidFill>
        <a:ln w="3175">
          <a:solidFill>
            <a:schemeClr val="bg1"/>
          </a:solidFill>
        </a:ln>
      </dgm:spPr>
      <dgm:t>
        <a:bodyPr/>
        <a:lstStyle/>
        <a:p>
          <a:r>
            <a:rPr lang="en-US" sz="3600" b="1">
              <a:solidFill>
                <a:schemeClr val="tx1">
                  <a:lumMod val="85000"/>
                  <a:lumOff val="15000"/>
                </a:schemeClr>
              </a:solidFill>
              <a:effectLst>
                <a:outerShdw blurRad="38100" dist="38100" dir="2700000" algn="tl">
                  <a:srgbClr val="000000">
                    <a:alpha val="43137"/>
                  </a:srgbClr>
                </a:outerShdw>
              </a:effectLst>
            </a:rPr>
            <a:t>Decarbonization</a:t>
          </a:r>
        </a:p>
      </dgm:t>
    </dgm:pt>
    <dgm:pt modelId="{8FB8581F-31B1-4576-A349-AF3032B2F784}" type="parTrans" cxnId="{B15E7F9F-3BAA-47BA-9BB8-8AEB463ADA71}">
      <dgm:prSet/>
      <dgm:spPr/>
      <dgm:t>
        <a:bodyPr/>
        <a:lstStyle/>
        <a:p>
          <a:endParaRPr lang="en-US"/>
        </a:p>
      </dgm:t>
    </dgm:pt>
    <dgm:pt modelId="{1EC65425-97DE-45E4-9D06-029AD0E54FEF}" type="sibTrans" cxnId="{B15E7F9F-3BAA-47BA-9BB8-8AEB463ADA71}">
      <dgm:prSet/>
      <dgm:spPr/>
      <dgm:t>
        <a:bodyPr/>
        <a:lstStyle/>
        <a:p>
          <a:endParaRPr lang="en-US"/>
        </a:p>
      </dgm:t>
    </dgm:pt>
    <dgm:pt modelId="{553C54AC-C05E-4999-B05C-103A140C46CE}">
      <dgm:prSet phldrT="[Text]" custT="1"/>
      <dgm:spPr>
        <a:solidFill>
          <a:srgbClr val="FFCD00"/>
        </a:solidFill>
        <a:ln w="3175">
          <a:solidFill>
            <a:schemeClr val="bg1"/>
          </a:solidFill>
        </a:ln>
      </dgm:spPr>
      <dgm:t>
        <a:bodyPr/>
        <a:lstStyle/>
        <a:p>
          <a:r>
            <a:rPr lang="en-US" sz="3200" b="1">
              <a:solidFill>
                <a:schemeClr val="tx1">
                  <a:lumMod val="85000"/>
                  <a:lumOff val="15000"/>
                </a:schemeClr>
              </a:solidFill>
              <a:effectLst>
                <a:outerShdw blurRad="38100" dist="38100" dir="2700000" algn="tl">
                  <a:srgbClr val="000000">
                    <a:alpha val="43137"/>
                  </a:srgbClr>
                </a:outerShdw>
              </a:effectLst>
            </a:rPr>
            <a:t>Electrification of Heat</a:t>
          </a:r>
        </a:p>
      </dgm:t>
    </dgm:pt>
    <dgm:pt modelId="{A83B7310-D0DD-47BC-9181-BD4C2ED73C47}" type="parTrans" cxnId="{9FC09AC9-0C96-4BAC-9768-ADA35D7E6F31}">
      <dgm:prSet/>
      <dgm:spPr/>
      <dgm:t>
        <a:bodyPr/>
        <a:lstStyle/>
        <a:p>
          <a:endParaRPr lang="en-US"/>
        </a:p>
      </dgm:t>
    </dgm:pt>
    <dgm:pt modelId="{98E631CA-67B9-463C-B64D-E47B31C23144}" type="sibTrans" cxnId="{9FC09AC9-0C96-4BAC-9768-ADA35D7E6F31}">
      <dgm:prSet/>
      <dgm:spPr/>
      <dgm:t>
        <a:bodyPr/>
        <a:lstStyle/>
        <a:p>
          <a:endParaRPr lang="en-US"/>
        </a:p>
      </dgm:t>
    </dgm:pt>
    <dgm:pt modelId="{9B1EB351-E4C9-49AC-B8AE-EAA1E2E847EE}">
      <dgm:prSet phldrT="[Text]" custT="1"/>
      <dgm:spPr>
        <a:solidFill>
          <a:srgbClr val="92D050"/>
        </a:solidFill>
        <a:ln w="3175">
          <a:solidFill>
            <a:schemeClr val="bg1"/>
          </a:solidFill>
        </a:ln>
      </dgm:spPr>
      <dgm:t>
        <a:bodyPr anchor="t" anchorCtr="1"/>
        <a:lstStyle/>
        <a:p>
          <a:endParaRPr lang="en-US" sz="1000" b="1" dirty="0">
            <a:solidFill>
              <a:schemeClr val="tx1">
                <a:lumMod val="85000"/>
                <a:lumOff val="15000"/>
              </a:schemeClr>
            </a:solidFill>
            <a:effectLst/>
          </a:endParaRPr>
        </a:p>
        <a:p>
          <a:r>
            <a:rPr lang="en-US" sz="2400" b="1" dirty="0">
              <a:solidFill>
                <a:schemeClr val="tx1">
                  <a:lumMod val="85000"/>
                  <a:lumOff val="15000"/>
                </a:schemeClr>
              </a:solidFill>
              <a:effectLst>
                <a:outerShdw blurRad="38100" dist="38100" dir="2700000" algn="tl">
                  <a:srgbClr val="000000">
                    <a:alpha val="43137"/>
                  </a:srgbClr>
                </a:outerShdw>
              </a:effectLst>
            </a:rPr>
            <a:t>Offerings</a:t>
          </a:r>
        </a:p>
      </dgm:t>
    </dgm:pt>
    <dgm:pt modelId="{C12986A0-7162-470C-8ACF-D968E967E124}" type="sibTrans" cxnId="{8C53A7EB-F00A-415B-BD99-843181C9ADE6}">
      <dgm:prSet/>
      <dgm:spPr/>
      <dgm:t>
        <a:bodyPr/>
        <a:lstStyle/>
        <a:p>
          <a:endParaRPr lang="en-US"/>
        </a:p>
      </dgm:t>
    </dgm:pt>
    <dgm:pt modelId="{53E1CCAF-2C7C-4684-B49F-721240F21CF1}" type="parTrans" cxnId="{8C53A7EB-F00A-415B-BD99-843181C9ADE6}">
      <dgm:prSet/>
      <dgm:spPr/>
      <dgm:t>
        <a:bodyPr/>
        <a:lstStyle/>
        <a:p>
          <a:endParaRPr lang="en-US"/>
        </a:p>
      </dgm:t>
    </dgm:pt>
    <dgm:pt modelId="{EFBD190B-538E-465D-9646-16EB637B9C5C}" type="pres">
      <dgm:prSet presAssocID="{2F9D616B-EA60-4FD6-8993-59ED2CAB269B}" presName="Name0" presStyleCnt="0">
        <dgm:presLayoutVars>
          <dgm:dir/>
          <dgm:animLvl val="lvl"/>
          <dgm:resizeHandles val="exact"/>
        </dgm:presLayoutVars>
      </dgm:prSet>
      <dgm:spPr/>
    </dgm:pt>
    <dgm:pt modelId="{776E0DAA-CCF4-4DD1-AC6F-FDB1E0D22BCF}" type="pres">
      <dgm:prSet presAssocID="{85909417-196C-4DFB-94D2-206517A3FE49}" presName="Name8" presStyleCnt="0"/>
      <dgm:spPr/>
    </dgm:pt>
    <dgm:pt modelId="{44D12B7B-F22D-4BB8-91E2-67FFB11E42ED}" type="pres">
      <dgm:prSet presAssocID="{85909417-196C-4DFB-94D2-206517A3FE49}" presName="level" presStyleLbl="node1" presStyleIdx="0" presStyleCnt="4">
        <dgm:presLayoutVars>
          <dgm:chMax val="1"/>
          <dgm:bulletEnabled val="1"/>
        </dgm:presLayoutVars>
      </dgm:prSet>
      <dgm:spPr/>
    </dgm:pt>
    <dgm:pt modelId="{085D034C-D8D6-4462-A32D-5F75220BB023}" type="pres">
      <dgm:prSet presAssocID="{85909417-196C-4DFB-94D2-206517A3FE49}" presName="levelTx" presStyleLbl="revTx" presStyleIdx="0" presStyleCnt="0">
        <dgm:presLayoutVars>
          <dgm:chMax val="1"/>
          <dgm:bulletEnabled val="1"/>
        </dgm:presLayoutVars>
      </dgm:prSet>
      <dgm:spPr/>
    </dgm:pt>
    <dgm:pt modelId="{53A7DE0D-8F1A-4C52-963F-AEB1AC072B5A}" type="pres">
      <dgm:prSet presAssocID="{1C41AE5C-73BA-4D21-9D4F-9A91631BADC2}" presName="Name8" presStyleCnt="0"/>
      <dgm:spPr/>
    </dgm:pt>
    <dgm:pt modelId="{FE5ADED0-73BC-4EA0-93F9-5E96336961EF}" type="pres">
      <dgm:prSet presAssocID="{1C41AE5C-73BA-4D21-9D4F-9A91631BADC2}" presName="level" presStyleLbl="node1" presStyleIdx="1" presStyleCnt="4">
        <dgm:presLayoutVars>
          <dgm:chMax val="1"/>
          <dgm:bulletEnabled val="1"/>
        </dgm:presLayoutVars>
      </dgm:prSet>
      <dgm:spPr/>
    </dgm:pt>
    <dgm:pt modelId="{361ED26F-5136-4D2D-B077-09A711AC3F80}" type="pres">
      <dgm:prSet presAssocID="{1C41AE5C-73BA-4D21-9D4F-9A91631BADC2}" presName="levelTx" presStyleLbl="revTx" presStyleIdx="0" presStyleCnt="0">
        <dgm:presLayoutVars>
          <dgm:chMax val="1"/>
          <dgm:bulletEnabled val="1"/>
        </dgm:presLayoutVars>
      </dgm:prSet>
      <dgm:spPr/>
    </dgm:pt>
    <dgm:pt modelId="{F94951AB-B514-46BC-9735-2E5EC741AFD7}" type="pres">
      <dgm:prSet presAssocID="{553C54AC-C05E-4999-B05C-103A140C46CE}" presName="Name8" presStyleCnt="0"/>
      <dgm:spPr/>
    </dgm:pt>
    <dgm:pt modelId="{7143588C-928D-432A-B3E8-6D64D9C50804}" type="pres">
      <dgm:prSet presAssocID="{553C54AC-C05E-4999-B05C-103A140C46CE}" presName="level" presStyleLbl="node1" presStyleIdx="2" presStyleCnt="4">
        <dgm:presLayoutVars>
          <dgm:chMax val="1"/>
          <dgm:bulletEnabled val="1"/>
        </dgm:presLayoutVars>
      </dgm:prSet>
      <dgm:spPr/>
    </dgm:pt>
    <dgm:pt modelId="{134300E5-A28E-4199-9BD6-FAB2DFE68DBE}" type="pres">
      <dgm:prSet presAssocID="{553C54AC-C05E-4999-B05C-103A140C46CE}" presName="levelTx" presStyleLbl="revTx" presStyleIdx="0" presStyleCnt="0">
        <dgm:presLayoutVars>
          <dgm:chMax val="1"/>
          <dgm:bulletEnabled val="1"/>
        </dgm:presLayoutVars>
      </dgm:prSet>
      <dgm:spPr/>
    </dgm:pt>
    <dgm:pt modelId="{C165AF1C-5078-477B-9B4D-EABF5A41CD00}" type="pres">
      <dgm:prSet presAssocID="{9B1EB351-E4C9-49AC-B8AE-EAA1E2E847EE}" presName="Name8" presStyleCnt="0"/>
      <dgm:spPr/>
    </dgm:pt>
    <dgm:pt modelId="{511B5CBB-08B4-48C6-9A08-2ECD0DDD873E}" type="pres">
      <dgm:prSet presAssocID="{9B1EB351-E4C9-49AC-B8AE-EAA1E2E847EE}" presName="level" presStyleLbl="node1" presStyleIdx="3" presStyleCnt="4">
        <dgm:presLayoutVars>
          <dgm:chMax val="1"/>
          <dgm:bulletEnabled val="1"/>
        </dgm:presLayoutVars>
      </dgm:prSet>
      <dgm:spPr/>
    </dgm:pt>
    <dgm:pt modelId="{D1112242-FD1D-4744-9D29-E6656C8E5D90}" type="pres">
      <dgm:prSet presAssocID="{9B1EB351-E4C9-49AC-B8AE-EAA1E2E847EE}" presName="levelTx" presStyleLbl="revTx" presStyleIdx="0" presStyleCnt="0">
        <dgm:presLayoutVars>
          <dgm:chMax val="1"/>
          <dgm:bulletEnabled val="1"/>
        </dgm:presLayoutVars>
      </dgm:prSet>
      <dgm:spPr/>
    </dgm:pt>
  </dgm:ptLst>
  <dgm:cxnLst>
    <dgm:cxn modelId="{60EC4033-2F9F-4E61-A742-8E325058F454}" type="presOf" srcId="{9B1EB351-E4C9-49AC-B8AE-EAA1E2E847EE}" destId="{511B5CBB-08B4-48C6-9A08-2ECD0DDD873E}" srcOrd="0" destOrd="0" presId="urn:microsoft.com/office/officeart/2005/8/layout/pyramid3"/>
    <dgm:cxn modelId="{A8B3A03A-0E56-46C7-A94F-D1DFA92013B2}" type="presOf" srcId="{9B1EB351-E4C9-49AC-B8AE-EAA1E2E847EE}" destId="{D1112242-FD1D-4744-9D29-E6656C8E5D90}" srcOrd="1" destOrd="0" presId="urn:microsoft.com/office/officeart/2005/8/layout/pyramid3"/>
    <dgm:cxn modelId="{06438B3F-707E-4426-AC79-F60AE58DAB4F}" type="presOf" srcId="{85909417-196C-4DFB-94D2-206517A3FE49}" destId="{085D034C-D8D6-4462-A32D-5F75220BB023}" srcOrd="1" destOrd="0" presId="urn:microsoft.com/office/officeart/2005/8/layout/pyramid3"/>
    <dgm:cxn modelId="{E4F7F056-F21D-4755-B6F0-F3FE553489B6}" type="presOf" srcId="{2F9D616B-EA60-4FD6-8993-59ED2CAB269B}" destId="{EFBD190B-538E-465D-9646-16EB637B9C5C}" srcOrd="0" destOrd="0" presId="urn:microsoft.com/office/officeart/2005/8/layout/pyramid3"/>
    <dgm:cxn modelId="{D5F05C59-4246-4759-B864-2BAC26A8CA9A}" srcId="{2F9D616B-EA60-4FD6-8993-59ED2CAB269B}" destId="{85909417-196C-4DFB-94D2-206517A3FE49}" srcOrd="0" destOrd="0" parTransId="{6FBCF2C3-A9B7-41BE-8E1E-2C3AF7EFCFAB}" sibTransId="{6F4BB082-1A4F-4EA3-B8EE-73AED7CE6924}"/>
    <dgm:cxn modelId="{2F33837E-E658-4DA9-BDDA-1CF64B2176C6}" type="presOf" srcId="{1C41AE5C-73BA-4D21-9D4F-9A91631BADC2}" destId="{FE5ADED0-73BC-4EA0-93F9-5E96336961EF}" srcOrd="0" destOrd="0" presId="urn:microsoft.com/office/officeart/2005/8/layout/pyramid3"/>
    <dgm:cxn modelId="{B52B3093-6725-43AC-8CDB-07016ED0B502}" type="presOf" srcId="{553C54AC-C05E-4999-B05C-103A140C46CE}" destId="{7143588C-928D-432A-B3E8-6D64D9C50804}" srcOrd="0" destOrd="0" presId="urn:microsoft.com/office/officeart/2005/8/layout/pyramid3"/>
    <dgm:cxn modelId="{B15E7F9F-3BAA-47BA-9BB8-8AEB463ADA71}" srcId="{2F9D616B-EA60-4FD6-8993-59ED2CAB269B}" destId="{1C41AE5C-73BA-4D21-9D4F-9A91631BADC2}" srcOrd="1" destOrd="0" parTransId="{8FB8581F-31B1-4576-A349-AF3032B2F784}" sibTransId="{1EC65425-97DE-45E4-9D06-029AD0E54FEF}"/>
    <dgm:cxn modelId="{8F70DEB7-6976-47DA-A105-5B7B4B9C3BE8}" type="presOf" srcId="{85909417-196C-4DFB-94D2-206517A3FE49}" destId="{44D12B7B-F22D-4BB8-91E2-67FFB11E42ED}" srcOrd="0" destOrd="0" presId="urn:microsoft.com/office/officeart/2005/8/layout/pyramid3"/>
    <dgm:cxn modelId="{9FC09AC9-0C96-4BAC-9768-ADA35D7E6F31}" srcId="{2F9D616B-EA60-4FD6-8993-59ED2CAB269B}" destId="{553C54AC-C05E-4999-B05C-103A140C46CE}" srcOrd="2" destOrd="0" parTransId="{A83B7310-D0DD-47BC-9181-BD4C2ED73C47}" sibTransId="{98E631CA-67B9-463C-B64D-E47B31C23144}"/>
    <dgm:cxn modelId="{8F3A5AEA-AFF9-47BF-9614-148A6FF868F8}" type="presOf" srcId="{553C54AC-C05E-4999-B05C-103A140C46CE}" destId="{134300E5-A28E-4199-9BD6-FAB2DFE68DBE}" srcOrd="1" destOrd="0" presId="urn:microsoft.com/office/officeart/2005/8/layout/pyramid3"/>
    <dgm:cxn modelId="{8C53A7EB-F00A-415B-BD99-843181C9ADE6}" srcId="{2F9D616B-EA60-4FD6-8993-59ED2CAB269B}" destId="{9B1EB351-E4C9-49AC-B8AE-EAA1E2E847EE}" srcOrd="3" destOrd="0" parTransId="{53E1CCAF-2C7C-4684-B49F-721240F21CF1}" sibTransId="{C12986A0-7162-470C-8ACF-D968E967E124}"/>
    <dgm:cxn modelId="{9F225FF1-80B3-4979-9E0A-A84FA860215F}" type="presOf" srcId="{1C41AE5C-73BA-4D21-9D4F-9A91631BADC2}" destId="{361ED26F-5136-4D2D-B077-09A711AC3F80}" srcOrd="1" destOrd="0" presId="urn:microsoft.com/office/officeart/2005/8/layout/pyramid3"/>
    <dgm:cxn modelId="{E7354FCE-C910-4373-BAB0-D8936F09F36E}" type="presParOf" srcId="{EFBD190B-538E-465D-9646-16EB637B9C5C}" destId="{776E0DAA-CCF4-4DD1-AC6F-FDB1E0D22BCF}" srcOrd="0" destOrd="0" presId="urn:microsoft.com/office/officeart/2005/8/layout/pyramid3"/>
    <dgm:cxn modelId="{DBC7B616-2274-44EE-9CF1-035CB7D14C19}" type="presParOf" srcId="{776E0DAA-CCF4-4DD1-AC6F-FDB1E0D22BCF}" destId="{44D12B7B-F22D-4BB8-91E2-67FFB11E42ED}" srcOrd="0" destOrd="0" presId="urn:microsoft.com/office/officeart/2005/8/layout/pyramid3"/>
    <dgm:cxn modelId="{841D1C13-6282-48A3-8B62-3C03A9F7BC0A}" type="presParOf" srcId="{776E0DAA-CCF4-4DD1-AC6F-FDB1E0D22BCF}" destId="{085D034C-D8D6-4462-A32D-5F75220BB023}" srcOrd="1" destOrd="0" presId="urn:microsoft.com/office/officeart/2005/8/layout/pyramid3"/>
    <dgm:cxn modelId="{B146D3F5-CA5B-4478-9300-8BE8D96480A4}" type="presParOf" srcId="{EFBD190B-538E-465D-9646-16EB637B9C5C}" destId="{53A7DE0D-8F1A-4C52-963F-AEB1AC072B5A}" srcOrd="1" destOrd="0" presId="urn:microsoft.com/office/officeart/2005/8/layout/pyramid3"/>
    <dgm:cxn modelId="{61D16327-3237-4C55-BA64-609A085E024F}" type="presParOf" srcId="{53A7DE0D-8F1A-4C52-963F-AEB1AC072B5A}" destId="{FE5ADED0-73BC-4EA0-93F9-5E96336961EF}" srcOrd="0" destOrd="0" presId="urn:microsoft.com/office/officeart/2005/8/layout/pyramid3"/>
    <dgm:cxn modelId="{F6F2BB8D-352B-4AAC-A962-F908A2AFC57C}" type="presParOf" srcId="{53A7DE0D-8F1A-4C52-963F-AEB1AC072B5A}" destId="{361ED26F-5136-4D2D-B077-09A711AC3F80}" srcOrd="1" destOrd="0" presId="urn:microsoft.com/office/officeart/2005/8/layout/pyramid3"/>
    <dgm:cxn modelId="{5ACF644D-A59A-4F50-A5E1-36E5067EF339}" type="presParOf" srcId="{EFBD190B-538E-465D-9646-16EB637B9C5C}" destId="{F94951AB-B514-46BC-9735-2E5EC741AFD7}" srcOrd="2" destOrd="0" presId="urn:microsoft.com/office/officeart/2005/8/layout/pyramid3"/>
    <dgm:cxn modelId="{3D7DF061-5200-4260-89CE-D900A6A536FA}" type="presParOf" srcId="{F94951AB-B514-46BC-9735-2E5EC741AFD7}" destId="{7143588C-928D-432A-B3E8-6D64D9C50804}" srcOrd="0" destOrd="0" presId="urn:microsoft.com/office/officeart/2005/8/layout/pyramid3"/>
    <dgm:cxn modelId="{F178C8A5-70C3-4CDE-9257-72C7AB314F03}" type="presParOf" srcId="{F94951AB-B514-46BC-9735-2E5EC741AFD7}" destId="{134300E5-A28E-4199-9BD6-FAB2DFE68DBE}" srcOrd="1" destOrd="0" presId="urn:microsoft.com/office/officeart/2005/8/layout/pyramid3"/>
    <dgm:cxn modelId="{F52C6358-7B09-4EF7-9910-0FF2E3A6239B}" type="presParOf" srcId="{EFBD190B-538E-465D-9646-16EB637B9C5C}" destId="{C165AF1C-5078-477B-9B4D-EABF5A41CD00}" srcOrd="3" destOrd="0" presId="urn:microsoft.com/office/officeart/2005/8/layout/pyramid3"/>
    <dgm:cxn modelId="{61069251-D284-4359-8067-F144EFBAF956}" type="presParOf" srcId="{C165AF1C-5078-477B-9B4D-EABF5A41CD00}" destId="{511B5CBB-08B4-48C6-9A08-2ECD0DDD873E}" srcOrd="0" destOrd="0" presId="urn:microsoft.com/office/officeart/2005/8/layout/pyramid3"/>
    <dgm:cxn modelId="{DD4574A7-A18A-4916-89E7-433CB9EA3717}" type="presParOf" srcId="{C165AF1C-5078-477B-9B4D-EABF5A41CD00}" destId="{D1112242-FD1D-4744-9D29-E6656C8E5D90}"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12B7B-F22D-4BB8-91E2-67FFB11E42ED}">
      <dsp:nvSpPr>
        <dsp:cNvPr id="0" name=""/>
        <dsp:cNvSpPr/>
      </dsp:nvSpPr>
      <dsp:spPr>
        <a:xfrm rot="10800000">
          <a:off x="0" y="0"/>
          <a:ext cx="8782379" cy="1354666"/>
        </a:xfrm>
        <a:prstGeom prst="trapezoid">
          <a:avLst>
            <a:gd name="adj" fmla="val 81038"/>
          </a:avLst>
        </a:prstGeom>
        <a:solidFill>
          <a:srgbClr val="5B9BD5"/>
        </a:solidFill>
        <a:ln w="31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tx1">
                  <a:lumMod val="85000"/>
                  <a:lumOff val="15000"/>
                </a:schemeClr>
              </a:solidFill>
              <a:effectLst>
                <a:outerShdw blurRad="38100" dist="38100" dir="2700000" algn="tl">
                  <a:srgbClr val="000000">
                    <a:alpha val="43137"/>
                  </a:srgbClr>
                </a:outerShdw>
              </a:effectLst>
            </a:rPr>
            <a:t>Sustainability</a:t>
          </a:r>
        </a:p>
      </dsp:txBody>
      <dsp:txXfrm rot="-10800000">
        <a:off x="1536916" y="0"/>
        <a:ext cx="5708546" cy="1354666"/>
      </dsp:txXfrm>
    </dsp:sp>
    <dsp:sp modelId="{FE5ADED0-73BC-4EA0-93F9-5E96336961EF}">
      <dsp:nvSpPr>
        <dsp:cNvPr id="0" name=""/>
        <dsp:cNvSpPr/>
      </dsp:nvSpPr>
      <dsp:spPr>
        <a:xfrm rot="10800000">
          <a:off x="1097797" y="1354666"/>
          <a:ext cx="6586784" cy="1354666"/>
        </a:xfrm>
        <a:prstGeom prst="trapezoid">
          <a:avLst>
            <a:gd name="adj" fmla="val 81038"/>
          </a:avLst>
        </a:prstGeom>
        <a:solidFill>
          <a:srgbClr val="ED7D31"/>
        </a:solidFill>
        <a:ln w="31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tx1">
                  <a:lumMod val="85000"/>
                  <a:lumOff val="15000"/>
                </a:schemeClr>
              </a:solidFill>
              <a:effectLst>
                <a:outerShdw blurRad="38100" dist="38100" dir="2700000" algn="tl">
                  <a:srgbClr val="000000">
                    <a:alpha val="43137"/>
                  </a:srgbClr>
                </a:outerShdw>
              </a:effectLst>
            </a:rPr>
            <a:t>Decarbonization</a:t>
          </a:r>
        </a:p>
      </dsp:txBody>
      <dsp:txXfrm rot="-10800000">
        <a:off x="2250484" y="1354666"/>
        <a:ext cx="4281409" cy="1354666"/>
      </dsp:txXfrm>
    </dsp:sp>
    <dsp:sp modelId="{7143588C-928D-432A-B3E8-6D64D9C50804}">
      <dsp:nvSpPr>
        <dsp:cNvPr id="0" name=""/>
        <dsp:cNvSpPr/>
      </dsp:nvSpPr>
      <dsp:spPr>
        <a:xfrm rot="10800000">
          <a:off x="2195594" y="2709333"/>
          <a:ext cx="4391189" cy="1354666"/>
        </a:xfrm>
        <a:prstGeom prst="trapezoid">
          <a:avLst>
            <a:gd name="adj" fmla="val 81038"/>
          </a:avLst>
        </a:prstGeom>
        <a:solidFill>
          <a:srgbClr val="FFCD00"/>
        </a:solidFill>
        <a:ln w="31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lumMod val="85000"/>
                  <a:lumOff val="15000"/>
                </a:schemeClr>
              </a:solidFill>
              <a:effectLst>
                <a:outerShdw blurRad="38100" dist="38100" dir="2700000" algn="tl">
                  <a:srgbClr val="000000">
                    <a:alpha val="43137"/>
                  </a:srgbClr>
                </a:outerShdw>
              </a:effectLst>
            </a:rPr>
            <a:t>Electrification of Heat</a:t>
          </a:r>
        </a:p>
      </dsp:txBody>
      <dsp:txXfrm rot="-10800000">
        <a:off x="2964052" y="2709333"/>
        <a:ext cx="2854273" cy="1354666"/>
      </dsp:txXfrm>
    </dsp:sp>
    <dsp:sp modelId="{511B5CBB-08B4-48C6-9A08-2ECD0DDD873E}">
      <dsp:nvSpPr>
        <dsp:cNvPr id="0" name=""/>
        <dsp:cNvSpPr/>
      </dsp:nvSpPr>
      <dsp:spPr>
        <a:xfrm rot="10800000">
          <a:off x="3293392" y="4064000"/>
          <a:ext cx="2195594" cy="1354666"/>
        </a:xfrm>
        <a:prstGeom prst="trapezoid">
          <a:avLst>
            <a:gd name="adj" fmla="val 81038"/>
          </a:avLst>
        </a:prstGeom>
        <a:solidFill>
          <a:srgbClr val="92D050"/>
        </a:solidFill>
        <a:ln w="31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1">
          <a:noAutofit/>
        </a:bodyPr>
        <a:lstStyle/>
        <a:p>
          <a:pPr marL="0" lvl="0" indent="0" algn="ctr" defTabSz="444500">
            <a:lnSpc>
              <a:spcPct val="90000"/>
            </a:lnSpc>
            <a:spcBef>
              <a:spcPct val="0"/>
            </a:spcBef>
            <a:spcAft>
              <a:spcPct val="35000"/>
            </a:spcAft>
            <a:buNone/>
          </a:pPr>
          <a:endParaRPr lang="en-US" sz="1000" b="1" kern="1200" dirty="0">
            <a:solidFill>
              <a:schemeClr val="tx1">
                <a:lumMod val="85000"/>
                <a:lumOff val="15000"/>
              </a:schemeClr>
            </a:solidFill>
            <a:effectLst/>
          </a:endParaRPr>
        </a:p>
        <a:p>
          <a:pPr marL="0" lvl="0" indent="0" algn="ctr" defTabSz="444500">
            <a:lnSpc>
              <a:spcPct val="90000"/>
            </a:lnSpc>
            <a:spcBef>
              <a:spcPct val="0"/>
            </a:spcBef>
            <a:spcAft>
              <a:spcPct val="35000"/>
            </a:spcAft>
            <a:buNone/>
          </a:pPr>
          <a:r>
            <a:rPr lang="en-US" sz="2400" b="1" kern="1200" dirty="0">
              <a:solidFill>
                <a:schemeClr val="tx1">
                  <a:lumMod val="85000"/>
                  <a:lumOff val="15000"/>
                </a:schemeClr>
              </a:solidFill>
              <a:effectLst>
                <a:outerShdw blurRad="38100" dist="38100" dir="2700000" algn="tl">
                  <a:srgbClr val="000000">
                    <a:alpha val="43137"/>
                  </a:srgbClr>
                </a:outerShdw>
              </a:effectLst>
            </a:rPr>
            <a:t>Offerings</a:t>
          </a:r>
        </a:p>
      </dsp:txBody>
      <dsp:txXfrm rot="-10800000">
        <a:off x="3293392" y="4064000"/>
        <a:ext cx="2195594"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F6ECA8-6C55-0E49-B638-193195BC96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7B25B2-814E-CB45-9C35-2FBD09D74A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BA9F75-7D7F-E944-A3CC-D495A38786DC}" type="datetimeFigureOut">
              <a:rPr lang="en-US" smtClean="0"/>
              <a:t>3/11/2022</a:t>
            </a:fld>
            <a:endParaRPr lang="en-US"/>
          </a:p>
        </p:txBody>
      </p:sp>
      <p:sp>
        <p:nvSpPr>
          <p:cNvPr id="4" name="Footer Placeholder 3">
            <a:extLst>
              <a:ext uri="{FF2B5EF4-FFF2-40B4-BE49-F238E27FC236}">
                <a16:creationId xmlns:a16="http://schemas.microsoft.com/office/drawing/2014/main" id="{172B5FBF-D637-8B4A-83A1-865A369373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626734-EAF6-F54C-B00B-0375B4141B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8F2414-A2A1-D545-9CE9-A0818C872699}" type="slidenum">
              <a:rPr lang="en-US" smtClean="0"/>
              <a:t>‹#›</a:t>
            </a:fld>
            <a:endParaRPr lang="en-US"/>
          </a:p>
        </p:txBody>
      </p:sp>
    </p:spTree>
    <p:extLst>
      <p:ext uri="{BB962C8B-B14F-4D97-AF65-F5344CB8AC3E}">
        <p14:creationId xmlns:p14="http://schemas.microsoft.com/office/powerpoint/2010/main" val="21797942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0E64F-C6AC-8C41-B348-34120C08C467}"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EBEA5-8A2B-E94B-8AF4-50C95DDC36BB}" type="slidenum">
              <a:rPr lang="en-US" smtClean="0"/>
              <a:t>‹#›</a:t>
            </a:fld>
            <a:endParaRPr lang="en-US"/>
          </a:p>
        </p:txBody>
      </p:sp>
    </p:spTree>
    <p:extLst>
      <p:ext uri="{BB962C8B-B14F-4D97-AF65-F5344CB8AC3E}">
        <p14:creationId xmlns:p14="http://schemas.microsoft.com/office/powerpoint/2010/main" val="3676520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384B81C-C991-D84B-BC99-9A0B04D8240B}" type="slidenum">
              <a:rPr lang="en-US" smtClean="0"/>
              <a:t>3</a:t>
            </a:fld>
            <a:endParaRPr lang="en-US" dirty="0"/>
          </a:p>
        </p:txBody>
      </p:sp>
    </p:spTree>
    <p:extLst>
      <p:ext uri="{BB962C8B-B14F-4D97-AF65-F5344CB8AC3E}">
        <p14:creationId xmlns:p14="http://schemas.microsoft.com/office/powerpoint/2010/main" val="164641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Think of the systems running simultaneously within our bodies – a sort of system of systems.  They each co-exist harmoniously. The systems that operate within buildings are much like the systems in our body and there are so many ways that buildings impact our health.  The COVID-19 pandemic begs for disinfection solutions.  These can come in many </a:t>
            </a:r>
            <a:r>
              <a:rPr lang="en-US" sz="1800" dirty="0">
                <a:solidFill>
                  <a:srgbClr val="2F5496"/>
                </a:solidFill>
                <a:effectLst/>
                <a:highlight>
                  <a:srgbClr val="FFFF00"/>
                </a:highlight>
                <a:latin typeface="Calibri" panose="020F0502020204030204" pitchFamily="34" charset="0"/>
                <a:ea typeface="Calibri" panose="020F0502020204030204" pitchFamily="34" charset="0"/>
              </a:rPr>
              <a:t>forms from increasing ventilation to photocatalytic oxidation</a:t>
            </a:r>
            <a:r>
              <a:rPr lang="en-US" sz="1800" dirty="0">
                <a:solidFill>
                  <a:srgbClr val="2F5496"/>
                </a:solidFill>
                <a:effectLst/>
                <a:latin typeface="Calibri" panose="020F0502020204030204" pitchFamily="34" charset="0"/>
                <a:ea typeface="Calibri" panose="020F0502020204030204" pitchFamily="34" charset="0"/>
              </a:rPr>
              <a:t>. There are lot of technologies out there and it’s so important to follow the science to choose the right solution to address the problem. In some cases, the layering together of multiple solutions may lead to the best </a:t>
            </a:r>
            <a:r>
              <a:rPr lang="en-US" sz="1800" dirty="0">
                <a:solidFill>
                  <a:srgbClr val="2F5496"/>
                </a:solidFill>
                <a:effectLst/>
                <a:highlight>
                  <a:srgbClr val="FFFF00"/>
                </a:highlight>
                <a:latin typeface="Calibri" panose="020F0502020204030204" pitchFamily="34" charset="0"/>
                <a:ea typeface="Calibri" panose="020F0502020204030204" pitchFamily="34" charset="0"/>
              </a:rPr>
              <a:t>outcome to improve energy efficiency while maintaining a cleaner space</a:t>
            </a:r>
            <a:r>
              <a:rPr lang="en-US" sz="1800" dirty="0">
                <a:solidFill>
                  <a:srgbClr val="2F5496"/>
                </a:solidFill>
                <a:effectLst/>
                <a:latin typeface="Calibri" panose="020F0502020204030204" pitchFamily="34" charset="0"/>
                <a:ea typeface="Calibri" panose="020F0502020204030204" pitchFamily="34" charset="0"/>
              </a:rPr>
              <a:t>.  But buyer beware, there are a lot of new offerings on the market, so be leery of widgets that make grandiose claims that haven’t been proven or tested for the specific problem.  Some forms of UV irradiation, UVA and UVB, as an example, do not inactivate viruses, and while UVC irradiation does, it requires modeling for appropriate placement, duration, dosage, and safety protocols to be both safe and effective. With proper use, UVC irradiation can disinfect the air through an HVAC system or within a space and can also sanitize </a:t>
            </a:r>
            <a:r>
              <a:rPr lang="en-US" sz="1800" dirty="0">
                <a:solidFill>
                  <a:srgbClr val="2F5496"/>
                </a:solidFill>
                <a:effectLst/>
                <a:highlight>
                  <a:srgbClr val="FFFF00"/>
                </a:highlight>
                <a:latin typeface="Calibri" panose="020F0502020204030204" pitchFamily="34" charset="0"/>
                <a:ea typeface="Calibri" panose="020F0502020204030204" pitchFamily="34" charset="0"/>
              </a:rPr>
              <a:t>surfaces within unoccupied spaces</a:t>
            </a:r>
            <a:r>
              <a:rPr lang="en-US" sz="1800" dirty="0">
                <a:solidFill>
                  <a:srgbClr val="2F5496"/>
                </a:solidFill>
                <a:effectLst/>
                <a:latin typeface="Calibri" panose="020F0502020204030204" pitchFamily="34" charset="0"/>
                <a:ea typeface="Calibri" panose="020F0502020204030204" pitchFamily="34" charset="0"/>
              </a:rPr>
              <a:t>.  We have diligently researched proven technology, and continue to do so, to provide credible subject matter expertise to a marketplace in the midst of the Wild West where new products and unproven claims are abundant. It is important to take a holistic approach – that it is important to first assess the space to identify the right solutions for the unique requirements, then mitigate using many or some of the technologies identified above.  Finally, manage and monitor for long-term maintenance and improvement.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There is so much more that we can be doing to promote healthy buildings beyond just disinfection.  With real time location services, we can do contact tracing, show free spaces such as conference rooms, and guide people to less occupied areas within a building, all while saving energy.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When thinking of IEQ and the convergence of multiple building systems, it’s important to realize that over half of a building’s energy use is made up of lighting and HVAC. Imagine being able to have full visibility and control of both systems from a single platform – something we’ve offered customers for well over a decade.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We often think of how temperature impacts our comfort, but rarely consider how lighting can affect our health, mood, and well-being.  Many people are aware of the photoreceptors in our eyes that control our visual system, our rods and cones.  We also have a third photoreceptor in our eyes called the IPRGC or intrinsically photosensitive retinal ganglion cell.  The IPRGC in our eyes regulates our circadian rhythm in response to light by suppressing or producing melatonin, known as circadian entrainment.  As we evolved outdoors with natural light, the circadian system in our body reacts to the intensity of light, the time of day we receive that light, the duration of time that we receive that light for, and the spectral power distribution of that light.  With today’s technology, some LED systems can mimic the outdoor environment indoors, similar to the sunrise to sunset cycle of light, changing in intensity and spectral power distribution to help our bodies regulate melatonin production at the appropriate times.  This can not only improve our productivity and support learning, but research in spaces from office buildings, to schools, to the International Space Station show that the right light at the right time can potentially impact our health in positive ways. It’s always prudent to be aware that while using technology that can impact people in positive ways, if used improperly, it’s possible to potentially have negative impact. This is why relying on trusted, credible experts is so important.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F5496"/>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4B81C-C991-D84B-BC99-9A0B04D824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790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EBEA5-8A2B-E94B-8AF4-50C95DDC36BB}" type="slidenum">
              <a:rPr lang="en-US" smtClean="0"/>
              <a:t>5</a:t>
            </a:fld>
            <a:endParaRPr lang="en-US"/>
          </a:p>
        </p:txBody>
      </p:sp>
    </p:spTree>
    <p:extLst>
      <p:ext uri="{BB962C8B-B14F-4D97-AF65-F5344CB8AC3E}">
        <p14:creationId xmlns:p14="http://schemas.microsoft.com/office/powerpoint/2010/main" val="12677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EBEA5-8A2B-E94B-8AF4-50C95DDC36BB}" type="slidenum">
              <a:rPr lang="en-US" smtClean="0"/>
              <a:t>6</a:t>
            </a:fld>
            <a:endParaRPr lang="en-US"/>
          </a:p>
        </p:txBody>
      </p:sp>
    </p:spTree>
    <p:extLst>
      <p:ext uri="{BB962C8B-B14F-4D97-AF65-F5344CB8AC3E}">
        <p14:creationId xmlns:p14="http://schemas.microsoft.com/office/powerpoint/2010/main" val="113256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EBEA5-8A2B-E94B-8AF4-50C95DDC36BB}" type="slidenum">
              <a:rPr lang="en-US" smtClean="0"/>
              <a:t>7</a:t>
            </a:fld>
            <a:endParaRPr lang="en-US"/>
          </a:p>
        </p:txBody>
      </p:sp>
    </p:spTree>
    <p:extLst>
      <p:ext uri="{BB962C8B-B14F-4D97-AF65-F5344CB8AC3E}">
        <p14:creationId xmlns:p14="http://schemas.microsoft.com/office/powerpoint/2010/main" val="276362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EBEA5-8A2B-E94B-8AF4-50C95DDC36BB}" type="slidenum">
              <a:rPr lang="en-US" smtClean="0"/>
              <a:t>8</a:t>
            </a:fld>
            <a:endParaRPr lang="en-US"/>
          </a:p>
        </p:txBody>
      </p:sp>
    </p:spTree>
    <p:extLst>
      <p:ext uri="{BB962C8B-B14F-4D97-AF65-F5344CB8AC3E}">
        <p14:creationId xmlns:p14="http://schemas.microsoft.com/office/powerpoint/2010/main" val="259075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DEBEA5-8A2B-E94B-8AF4-50C95DDC36BB}" type="slidenum">
              <a:rPr lang="en-US" smtClean="0"/>
              <a:t>9</a:t>
            </a:fld>
            <a:endParaRPr lang="en-US"/>
          </a:p>
        </p:txBody>
      </p:sp>
    </p:spTree>
    <p:extLst>
      <p:ext uri="{BB962C8B-B14F-4D97-AF65-F5344CB8AC3E}">
        <p14:creationId xmlns:p14="http://schemas.microsoft.com/office/powerpoint/2010/main" val="2716351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CD4209-8C80-2A47-89CB-9979D490E5FB}"/>
              </a:ext>
            </a:extLst>
          </p:cNvPr>
          <p:cNvSpPr>
            <a:spLocks noGrp="1"/>
          </p:cNvSpPr>
          <p:nvPr>
            <p:ph type="subTitle" idx="1"/>
          </p:nvPr>
        </p:nvSpPr>
        <p:spPr>
          <a:xfrm>
            <a:off x="327521" y="2764930"/>
            <a:ext cx="9144000" cy="524246"/>
          </a:xfrm>
          <a:prstGeom prst="rect">
            <a:avLst/>
          </a:prstGeom>
        </p:spPr>
        <p:txBody>
          <a:bodyPr anchor="t">
            <a:normAutofit/>
          </a:bodyPr>
          <a:lstStyle>
            <a:lvl1pPr>
              <a:defRPr lang="en-US" sz="3000" dirty="0">
                <a:latin typeface="Arial" panose="020B0604020202020204" pitchFamily="34" charset="0"/>
                <a:ea typeface="Verdana" panose="020B0604030504040204" pitchFamily="34" charset="0"/>
                <a:cs typeface="Arial" panose="020B0604020202020204" pitchFamily="34" charset="0"/>
              </a:defRPr>
            </a:lvl1pPr>
          </a:lstStyle>
          <a:p>
            <a:pPr marL="0" lvl="0" indent="0">
              <a:buClr>
                <a:schemeClr val="tx2">
                  <a:lumMod val="60000"/>
                  <a:lumOff val="40000"/>
                </a:schemeClr>
              </a:buClr>
              <a:buNone/>
            </a:pPr>
            <a:r>
              <a:rPr lang="en-US" dirty="0"/>
              <a:t>Click to edit Master subtitle style</a:t>
            </a:r>
          </a:p>
        </p:txBody>
      </p:sp>
      <p:pic>
        <p:nvPicPr>
          <p:cNvPr id="7" name="Picture 6">
            <a:extLst>
              <a:ext uri="{FF2B5EF4-FFF2-40B4-BE49-F238E27FC236}">
                <a16:creationId xmlns:a16="http://schemas.microsoft.com/office/drawing/2014/main" id="{AF5AD210-CA0B-FF40-9532-2621D170A294}"/>
              </a:ext>
            </a:extLst>
          </p:cNvPr>
          <p:cNvPicPr>
            <a:picLocks noChangeAspect="1"/>
          </p:cNvPicPr>
          <p:nvPr userDrawn="1"/>
        </p:nvPicPr>
        <p:blipFill>
          <a:blip r:embed="rId2"/>
          <a:srcRect/>
          <a:stretch/>
        </p:blipFill>
        <p:spPr>
          <a:xfrm>
            <a:off x="399644" y="421305"/>
            <a:ext cx="2211673" cy="759708"/>
          </a:xfrm>
          <a:prstGeom prst="rect">
            <a:avLst/>
          </a:prstGeom>
        </p:spPr>
      </p:pic>
      <p:sp>
        <p:nvSpPr>
          <p:cNvPr id="14" name="Text Placeholder 13">
            <a:extLst>
              <a:ext uri="{FF2B5EF4-FFF2-40B4-BE49-F238E27FC236}">
                <a16:creationId xmlns:a16="http://schemas.microsoft.com/office/drawing/2014/main" id="{D2D90629-8179-E348-A44B-9A8C3350FD8F}"/>
              </a:ext>
            </a:extLst>
          </p:cNvPr>
          <p:cNvSpPr>
            <a:spLocks noGrp="1"/>
          </p:cNvSpPr>
          <p:nvPr>
            <p:ph type="body" sz="quarter" idx="10" hasCustomPrompt="1"/>
          </p:nvPr>
        </p:nvSpPr>
        <p:spPr>
          <a:xfrm>
            <a:off x="327025" y="3289300"/>
            <a:ext cx="2813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lang="en-US" sz="1200" b="1" dirty="0">
                <a:latin typeface="Arial" panose="020B0604020202020204" pitchFamily="34" charset="0"/>
                <a:ea typeface="Verdana" panose="020B0604030504040204" pitchFamily="34" charset="0"/>
                <a:cs typeface="Arial" panose="020B0604020202020204" pitchFamily="34" charset="0"/>
              </a:defRPr>
            </a:lvl1pPr>
          </a:lstStyle>
          <a:p>
            <a:pPr marL="0" lvl="0" indent="0" eaLnBrk="0" fontAlgn="base" hangingPunct="0">
              <a:spcBef>
                <a:spcPct val="20000"/>
              </a:spcBef>
              <a:spcAft>
                <a:spcPct val="0"/>
              </a:spcAft>
              <a:buClr>
                <a:srgbClr val="DC5034"/>
              </a:buClr>
              <a:buSzPct val="110000"/>
              <a:buFontTx/>
              <a:buNone/>
            </a:pPr>
            <a:r>
              <a:rPr lang="en-US" dirty="0"/>
              <a:t>DATE OF PRESENTATION</a:t>
            </a:r>
          </a:p>
        </p:txBody>
      </p:sp>
      <p:pic>
        <p:nvPicPr>
          <p:cNvPr id="9" name="Picture 8">
            <a:extLst>
              <a:ext uri="{FF2B5EF4-FFF2-40B4-BE49-F238E27FC236}">
                <a16:creationId xmlns:a16="http://schemas.microsoft.com/office/drawing/2014/main" id="{9FE91E95-474D-CA4B-AB5B-88EEB0174650}"/>
              </a:ext>
            </a:extLst>
          </p:cNvPr>
          <p:cNvPicPr>
            <a:picLocks noChangeAspect="1"/>
          </p:cNvPicPr>
          <p:nvPr userDrawn="1"/>
        </p:nvPicPr>
        <p:blipFill>
          <a:blip r:embed="rId3"/>
          <a:srcRect/>
          <a:stretch/>
        </p:blipFill>
        <p:spPr>
          <a:xfrm>
            <a:off x="399644" y="5878758"/>
            <a:ext cx="1057681" cy="368300"/>
          </a:xfrm>
          <a:prstGeom prst="rect">
            <a:avLst/>
          </a:prstGeom>
        </p:spPr>
      </p:pic>
      <p:sp>
        <p:nvSpPr>
          <p:cNvPr id="5" name="Title 4">
            <a:extLst>
              <a:ext uri="{FF2B5EF4-FFF2-40B4-BE49-F238E27FC236}">
                <a16:creationId xmlns:a16="http://schemas.microsoft.com/office/drawing/2014/main" id="{4BA5752D-9E2F-5C40-BC25-27126819402E}"/>
              </a:ext>
            </a:extLst>
          </p:cNvPr>
          <p:cNvSpPr>
            <a:spLocks noGrp="1"/>
          </p:cNvSpPr>
          <p:nvPr>
            <p:ph type="title"/>
          </p:nvPr>
        </p:nvSpPr>
        <p:spPr>
          <a:xfrm>
            <a:off x="327025" y="2068574"/>
            <a:ext cx="11261598" cy="707152"/>
          </a:xfrm>
        </p:spPr>
        <p:txBody>
          <a:bodyPr vert="horz" lIns="91440" tIns="45720" rIns="91440" bIns="45720" rtlCol="0" anchor="t">
            <a:noAutofit/>
          </a:bodyPr>
          <a:lstStyle>
            <a:lvl1pPr>
              <a:defRPr lang="en-US" sz="4500">
                <a:solidFill>
                  <a:schemeClr val="tx2"/>
                </a:solidFill>
              </a:defRPr>
            </a:lvl1pPr>
          </a:lstStyle>
          <a:p>
            <a:pPr lvl="0"/>
            <a:r>
              <a:rPr lang="en-US"/>
              <a:t>Click to edit Master title style</a:t>
            </a:r>
          </a:p>
        </p:txBody>
      </p:sp>
    </p:spTree>
    <p:extLst>
      <p:ext uri="{BB962C8B-B14F-4D97-AF65-F5344CB8AC3E}">
        <p14:creationId xmlns:p14="http://schemas.microsoft.com/office/powerpoint/2010/main" val="153528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AB73-71B8-6844-B12C-E5013A31CBB5}"/>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48F5A3C-D06D-664E-8E93-B6E5B028F6B5}"/>
              </a:ext>
            </a:extLst>
          </p:cNvPr>
          <p:cNvSpPr>
            <a:spLocks noGrp="1"/>
          </p:cNvSpPr>
          <p:nvPr>
            <p:ph type="body" idx="1"/>
          </p:nvPr>
        </p:nvSpPr>
        <p:spPr>
          <a:xfrm>
            <a:off x="831850" y="4589464"/>
            <a:ext cx="10515600" cy="807290"/>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6" name="Picture 5">
            <a:extLst>
              <a:ext uri="{FF2B5EF4-FFF2-40B4-BE49-F238E27FC236}">
                <a16:creationId xmlns:a16="http://schemas.microsoft.com/office/drawing/2014/main" id="{481D0EEF-D435-1B40-AEF1-B36898073452}"/>
              </a:ext>
            </a:extLst>
          </p:cNvPr>
          <p:cNvPicPr>
            <a:picLocks noChangeAspect="1"/>
          </p:cNvPicPr>
          <p:nvPr userDrawn="1"/>
        </p:nvPicPr>
        <p:blipFill>
          <a:blip r:embed="rId2">
            <a:biLevel thresh="25000"/>
          </a:blip>
          <a:srcRect/>
          <a:stretch/>
        </p:blipFill>
        <p:spPr>
          <a:xfrm>
            <a:off x="492958" y="5945225"/>
            <a:ext cx="1446366" cy="496826"/>
          </a:xfrm>
          <a:prstGeom prst="rect">
            <a:avLst/>
          </a:prstGeom>
        </p:spPr>
      </p:pic>
    </p:spTree>
    <p:extLst>
      <p:ext uri="{BB962C8B-B14F-4D97-AF65-F5344CB8AC3E}">
        <p14:creationId xmlns:p14="http://schemas.microsoft.com/office/powerpoint/2010/main" val="35478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AB73-71B8-6844-B12C-E5013A31CBB5}"/>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48F5A3C-D06D-664E-8E93-B6E5B028F6B5}"/>
              </a:ext>
            </a:extLst>
          </p:cNvPr>
          <p:cNvSpPr>
            <a:spLocks noGrp="1"/>
          </p:cNvSpPr>
          <p:nvPr>
            <p:ph type="body" idx="1"/>
          </p:nvPr>
        </p:nvSpPr>
        <p:spPr>
          <a:xfrm>
            <a:off x="831850" y="4589464"/>
            <a:ext cx="10515600" cy="807290"/>
          </a:xfrm>
          <a:prstGeom prst="rect">
            <a:avLst/>
          </a:prstGeo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CC4872D2-9C42-E446-9F66-728E61D7CB93}"/>
              </a:ext>
            </a:extLst>
          </p:cNvPr>
          <p:cNvPicPr>
            <a:picLocks noChangeAspect="1"/>
          </p:cNvPicPr>
          <p:nvPr userDrawn="1"/>
        </p:nvPicPr>
        <p:blipFill>
          <a:blip r:embed="rId2"/>
          <a:srcRect/>
          <a:stretch/>
        </p:blipFill>
        <p:spPr>
          <a:xfrm>
            <a:off x="492958" y="5945225"/>
            <a:ext cx="1446366" cy="496826"/>
          </a:xfrm>
          <a:prstGeom prst="rect">
            <a:avLst/>
          </a:prstGeom>
        </p:spPr>
      </p:pic>
    </p:spTree>
    <p:extLst>
      <p:ext uri="{BB962C8B-B14F-4D97-AF65-F5344CB8AC3E}">
        <p14:creationId xmlns:p14="http://schemas.microsoft.com/office/powerpoint/2010/main" val="293641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AD3789-D03D-4549-A179-D2C80AA2909F}"/>
              </a:ext>
            </a:extLst>
          </p:cNvPr>
          <p:cNvSpPr>
            <a:spLocks noGrp="1"/>
          </p:cNvSpPr>
          <p:nvPr>
            <p:ph sz="half" idx="1"/>
          </p:nvPr>
        </p:nvSpPr>
        <p:spPr>
          <a:xfrm>
            <a:off x="354426" y="1368425"/>
            <a:ext cx="5520025" cy="4351338"/>
          </a:xfrm>
          <a:prstGeom prst="rect">
            <a:avLst/>
          </a:prstGeom>
        </p:spPr>
        <p:txBody>
          <a:bodyPr/>
          <a:lstStyle>
            <a:lvl1pPr>
              <a:defRPr lang="en-US" sz="2000" dirty="0"/>
            </a:lvl1pPr>
            <a:lvl2pPr>
              <a:defRPr lang="en-US" sz="2000" dirty="0"/>
            </a:lvl2pPr>
            <a:lvl3pPr>
              <a:defRPr lang="en-US" dirty="0"/>
            </a:lvl3pPr>
          </a:lstStyle>
          <a:p>
            <a:pPr marL="342900" lvl="0" indent="-342900">
              <a:buClrTx/>
            </a:pPr>
            <a:r>
              <a:rPr lang="en-US" dirty="0"/>
              <a:t>Click to edit Master text styles</a:t>
            </a:r>
          </a:p>
          <a:p>
            <a:pPr marL="640080" lvl="1" indent="-320040">
              <a:spcBef>
                <a:spcPts val="600"/>
              </a:spcBef>
              <a:buClrTx/>
              <a:buFont typeface="System Font Regular"/>
              <a:buChar char="–"/>
            </a:pPr>
            <a:r>
              <a:rPr lang="en-US" dirty="0"/>
              <a:t>Second level</a:t>
            </a:r>
          </a:p>
          <a:p>
            <a:pPr marL="960120" lvl="2" indent="-320040">
              <a:spcBef>
                <a:spcPts val="300"/>
              </a:spcBef>
              <a:buClrTx/>
              <a:buFont typeface="System Font Regular"/>
              <a:buChar char="–"/>
            </a:pPr>
            <a:r>
              <a:rPr lang="en-US" dirty="0"/>
              <a:t>Third level</a:t>
            </a:r>
          </a:p>
        </p:txBody>
      </p:sp>
      <p:sp>
        <p:nvSpPr>
          <p:cNvPr id="4" name="Content Placeholder 3">
            <a:extLst>
              <a:ext uri="{FF2B5EF4-FFF2-40B4-BE49-F238E27FC236}">
                <a16:creationId xmlns:a16="http://schemas.microsoft.com/office/drawing/2014/main" id="{851ACF77-D451-5D48-ABE3-3FE2691E5422}"/>
              </a:ext>
            </a:extLst>
          </p:cNvPr>
          <p:cNvSpPr>
            <a:spLocks noGrp="1"/>
          </p:cNvSpPr>
          <p:nvPr>
            <p:ph sz="half" idx="2"/>
          </p:nvPr>
        </p:nvSpPr>
        <p:spPr>
          <a:xfrm>
            <a:off x="6095999" y="1368425"/>
            <a:ext cx="5520025" cy="4351338"/>
          </a:xfrm>
          <a:prstGeom prst="rect">
            <a:avLst/>
          </a:prstGeom>
        </p:spPr>
        <p:txBody>
          <a:bodyPr/>
          <a:lstStyle>
            <a:lvl1pPr>
              <a:defRPr lang="en-US" sz="2000" dirty="0"/>
            </a:lvl1pPr>
            <a:lvl2pPr>
              <a:defRPr lang="en-US" sz="2000" dirty="0"/>
            </a:lvl2pPr>
            <a:lvl3pPr>
              <a:defRPr lang="en-US" dirty="0"/>
            </a:lvl3pPr>
          </a:lstStyle>
          <a:p>
            <a:pPr marL="342900" lvl="0" indent="-342900">
              <a:buClrTx/>
            </a:pPr>
            <a:r>
              <a:rPr lang="en-US" dirty="0"/>
              <a:t>Click to edit Master text styles</a:t>
            </a:r>
          </a:p>
          <a:p>
            <a:pPr marL="640080" lvl="1" indent="-320040">
              <a:spcBef>
                <a:spcPts val="600"/>
              </a:spcBef>
              <a:buClrTx/>
              <a:buFont typeface="System Font Regular"/>
              <a:buChar char="–"/>
            </a:pPr>
            <a:r>
              <a:rPr lang="en-US" dirty="0"/>
              <a:t>Second level</a:t>
            </a:r>
          </a:p>
          <a:p>
            <a:pPr marL="960120" lvl="2" indent="-320040">
              <a:spcBef>
                <a:spcPts val="300"/>
              </a:spcBef>
              <a:buClrTx/>
              <a:buFont typeface="System Font Regular"/>
              <a:buChar char="–"/>
            </a:pPr>
            <a:r>
              <a:rPr lang="en-US" dirty="0"/>
              <a:t>Third level</a:t>
            </a:r>
          </a:p>
        </p:txBody>
      </p:sp>
      <p:sp>
        <p:nvSpPr>
          <p:cNvPr id="8" name="Title 7">
            <a:extLst>
              <a:ext uri="{FF2B5EF4-FFF2-40B4-BE49-F238E27FC236}">
                <a16:creationId xmlns:a16="http://schemas.microsoft.com/office/drawing/2014/main" id="{443ADF79-007A-0349-9A4D-101705D69C00}"/>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2887707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0C343D-0D01-604B-85A8-75CDA1BE9BC3}"/>
              </a:ext>
            </a:extLst>
          </p:cNvPr>
          <p:cNvSpPr>
            <a:spLocks noGrp="1"/>
          </p:cNvSpPr>
          <p:nvPr>
            <p:ph type="body" idx="1"/>
          </p:nvPr>
        </p:nvSpPr>
        <p:spPr>
          <a:xfrm>
            <a:off x="354426" y="1269207"/>
            <a:ext cx="552002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BFA427F5-8498-DD46-B648-CBE15CB6DBDC}"/>
              </a:ext>
            </a:extLst>
          </p:cNvPr>
          <p:cNvSpPr>
            <a:spLocks noGrp="1"/>
          </p:cNvSpPr>
          <p:nvPr>
            <p:ph type="body" sz="quarter" idx="3"/>
          </p:nvPr>
        </p:nvSpPr>
        <p:spPr>
          <a:xfrm>
            <a:off x="6095998" y="1269207"/>
            <a:ext cx="552002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a:extLst>
              <a:ext uri="{FF2B5EF4-FFF2-40B4-BE49-F238E27FC236}">
                <a16:creationId xmlns:a16="http://schemas.microsoft.com/office/drawing/2014/main" id="{074D37FE-BA2C-CD43-A6A5-34F65CB2B62E}"/>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927581D5-8C3A-104B-9F45-919804AE3D0A}"/>
              </a:ext>
            </a:extLst>
          </p:cNvPr>
          <p:cNvSpPr>
            <a:spLocks noGrp="1"/>
          </p:cNvSpPr>
          <p:nvPr>
            <p:ph sz="half" idx="10"/>
          </p:nvPr>
        </p:nvSpPr>
        <p:spPr>
          <a:xfrm>
            <a:off x="354426" y="2205317"/>
            <a:ext cx="5520025" cy="3514445"/>
          </a:xfrm>
          <a:prstGeom prst="rect">
            <a:avLst/>
          </a:prstGeom>
        </p:spPr>
        <p:txBody>
          <a:bodyPr/>
          <a:lstStyle>
            <a:lvl1pPr>
              <a:defRPr lang="en-US" sz="2000" dirty="0"/>
            </a:lvl1pPr>
            <a:lvl2pPr>
              <a:defRPr lang="en-US" sz="2000" dirty="0"/>
            </a:lvl2pPr>
            <a:lvl3pPr>
              <a:defRPr lang="en-US" dirty="0"/>
            </a:lvl3pPr>
          </a:lstStyle>
          <a:p>
            <a:pPr marL="342900" lvl="0" indent="-342900">
              <a:buClrTx/>
            </a:pPr>
            <a:r>
              <a:rPr lang="en-US" dirty="0"/>
              <a:t>Click to edit Master text styles</a:t>
            </a:r>
          </a:p>
          <a:p>
            <a:pPr marL="640080" lvl="1" indent="-320040">
              <a:spcBef>
                <a:spcPts val="600"/>
              </a:spcBef>
              <a:buClrTx/>
              <a:buFont typeface="System Font Regular"/>
              <a:buChar char="–"/>
            </a:pPr>
            <a:r>
              <a:rPr lang="en-US" dirty="0"/>
              <a:t>Second level</a:t>
            </a:r>
          </a:p>
          <a:p>
            <a:pPr marL="960120" lvl="2" indent="-320040">
              <a:spcBef>
                <a:spcPts val="300"/>
              </a:spcBef>
              <a:buClrTx/>
              <a:buFont typeface="System Font Regular"/>
              <a:buChar char="–"/>
            </a:pPr>
            <a:r>
              <a:rPr lang="en-US" dirty="0"/>
              <a:t>Third level</a:t>
            </a:r>
          </a:p>
        </p:txBody>
      </p:sp>
      <p:sp>
        <p:nvSpPr>
          <p:cNvPr id="12" name="Content Placeholder 3">
            <a:extLst>
              <a:ext uri="{FF2B5EF4-FFF2-40B4-BE49-F238E27FC236}">
                <a16:creationId xmlns:a16="http://schemas.microsoft.com/office/drawing/2014/main" id="{81BC9C77-AB3E-CD4D-A0EA-6C97FA717046}"/>
              </a:ext>
            </a:extLst>
          </p:cNvPr>
          <p:cNvSpPr>
            <a:spLocks noGrp="1"/>
          </p:cNvSpPr>
          <p:nvPr>
            <p:ph sz="half" idx="2"/>
          </p:nvPr>
        </p:nvSpPr>
        <p:spPr>
          <a:xfrm>
            <a:off x="6095999" y="2205317"/>
            <a:ext cx="5520025" cy="3514445"/>
          </a:xfrm>
          <a:prstGeom prst="rect">
            <a:avLst/>
          </a:prstGeom>
        </p:spPr>
        <p:txBody>
          <a:bodyPr/>
          <a:lstStyle>
            <a:lvl1pPr>
              <a:defRPr lang="en-US" sz="2000" dirty="0"/>
            </a:lvl1pPr>
            <a:lvl2pPr>
              <a:defRPr lang="en-US" sz="2000" dirty="0"/>
            </a:lvl2pPr>
            <a:lvl3pPr>
              <a:defRPr lang="en-US" dirty="0"/>
            </a:lvl3pPr>
          </a:lstStyle>
          <a:p>
            <a:pPr marL="342900" lvl="0" indent="-342900">
              <a:buClrTx/>
            </a:pPr>
            <a:r>
              <a:rPr lang="en-US" dirty="0"/>
              <a:t>Click to edit Master text styles</a:t>
            </a:r>
          </a:p>
          <a:p>
            <a:pPr marL="640080" lvl="1" indent="-320040">
              <a:spcBef>
                <a:spcPts val="600"/>
              </a:spcBef>
              <a:buClrTx/>
              <a:buFont typeface="System Font Regular"/>
              <a:buChar char="–"/>
            </a:pPr>
            <a:r>
              <a:rPr lang="en-US" dirty="0"/>
              <a:t>Second level</a:t>
            </a:r>
          </a:p>
          <a:p>
            <a:pPr marL="960120" lvl="2" indent="-320040">
              <a:spcBef>
                <a:spcPts val="300"/>
              </a:spcBef>
              <a:buClrTx/>
              <a:buFont typeface="System Font Regular"/>
              <a:buChar char="–"/>
            </a:pPr>
            <a:r>
              <a:rPr lang="en-US" dirty="0"/>
              <a:t>Third level</a:t>
            </a:r>
          </a:p>
        </p:txBody>
      </p:sp>
    </p:spTree>
    <p:extLst>
      <p:ext uri="{BB962C8B-B14F-4D97-AF65-F5344CB8AC3E}">
        <p14:creationId xmlns:p14="http://schemas.microsoft.com/office/powerpoint/2010/main" val="28477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7EE2F-28AF-2040-BF63-064A43A2740A}"/>
              </a:ext>
            </a:extLst>
          </p:cNvPr>
          <p:cNvSpPr>
            <a:spLocks noGrp="1"/>
          </p:cNvSpPr>
          <p:nvPr>
            <p:ph type="title"/>
          </p:nvPr>
        </p:nvSpPr>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56760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68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2E135-6B12-EE42-A37F-014600AA84A3}"/>
              </a:ext>
            </a:extLst>
          </p:cNvPr>
          <p:cNvSpPr>
            <a:spLocks noGrp="1"/>
          </p:cNvSpPr>
          <p:nvPr>
            <p:ph idx="1"/>
          </p:nvPr>
        </p:nvSpPr>
        <p:spPr>
          <a:xfrm>
            <a:off x="5183188" y="1653989"/>
            <a:ext cx="6172200" cy="3993776"/>
          </a:xfrm>
          <a:prstGeom prst="rect">
            <a:avLst/>
          </a:prstGeom>
        </p:spPr>
        <p:txBody>
          <a:bodyPr/>
          <a:lstStyle>
            <a:lvl1pPr>
              <a:defRPr lang="en-US" sz="2000" dirty="0"/>
            </a:lvl1pPr>
            <a:lvl2pPr>
              <a:defRPr lang="en-US" sz="2000" dirty="0"/>
            </a:lvl2pPr>
            <a:lvl3pPr>
              <a:defRPr lang="en-US" dirty="0"/>
            </a:lvl3pPr>
          </a:lstStyle>
          <a:p>
            <a:pPr marL="342900" lvl="0" indent="-342900">
              <a:buClrTx/>
            </a:pPr>
            <a:r>
              <a:rPr lang="en-US" dirty="0"/>
              <a:t>Click to edit Master text styles</a:t>
            </a:r>
          </a:p>
          <a:p>
            <a:pPr marL="640080" lvl="1" indent="-320040">
              <a:spcBef>
                <a:spcPts val="600"/>
              </a:spcBef>
              <a:buClrTx/>
              <a:buFont typeface="System Font Regular"/>
              <a:buChar char="–"/>
            </a:pPr>
            <a:r>
              <a:rPr lang="en-US" dirty="0"/>
              <a:t>Second level</a:t>
            </a:r>
          </a:p>
          <a:p>
            <a:pPr marL="960120" lvl="2" indent="-320040">
              <a:spcBef>
                <a:spcPts val="300"/>
              </a:spcBef>
              <a:buClrTx/>
              <a:buFont typeface="System Font Regular"/>
              <a:buChar char="–"/>
            </a:pPr>
            <a:r>
              <a:rPr lang="en-US" dirty="0"/>
              <a:t>Third level</a:t>
            </a:r>
          </a:p>
        </p:txBody>
      </p:sp>
      <p:sp>
        <p:nvSpPr>
          <p:cNvPr id="8" name="Title 7">
            <a:extLst>
              <a:ext uri="{FF2B5EF4-FFF2-40B4-BE49-F238E27FC236}">
                <a16:creationId xmlns:a16="http://schemas.microsoft.com/office/drawing/2014/main" id="{3CE45845-EEFD-7A44-8DB5-7ACB3A41CDC4}"/>
              </a:ext>
            </a:extLst>
          </p:cNvPr>
          <p:cNvSpPr>
            <a:spLocks noGrp="1"/>
          </p:cNvSpPr>
          <p:nvPr>
            <p:ph type="title"/>
          </p:nvPr>
        </p:nvSpPr>
        <p:spPr>
          <a:xfrm>
            <a:off x="354426" y="365126"/>
            <a:ext cx="11000961" cy="845110"/>
          </a:xfrm>
        </p:spPr>
        <p:txBody>
          <a:bodyPr anchor="t"/>
          <a:lstStyle/>
          <a:p>
            <a:r>
              <a:rPr lang="en-US" dirty="0"/>
              <a:t>Click to edit Master title style</a:t>
            </a:r>
          </a:p>
        </p:txBody>
      </p:sp>
      <p:sp>
        <p:nvSpPr>
          <p:cNvPr id="9" name="Text Placeholder 3">
            <a:extLst>
              <a:ext uri="{FF2B5EF4-FFF2-40B4-BE49-F238E27FC236}">
                <a16:creationId xmlns:a16="http://schemas.microsoft.com/office/drawing/2014/main" id="{51DC0BB2-558A-1743-922D-3F2BFAB1E1DF}"/>
              </a:ext>
            </a:extLst>
          </p:cNvPr>
          <p:cNvSpPr>
            <a:spLocks noGrp="1"/>
          </p:cNvSpPr>
          <p:nvPr>
            <p:ph type="body" sz="half" idx="2"/>
          </p:nvPr>
        </p:nvSpPr>
        <p:spPr>
          <a:xfrm>
            <a:off x="1075764" y="1652289"/>
            <a:ext cx="3696261" cy="403581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8217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F20912-E054-6E46-B2FD-33CEE8223050}"/>
              </a:ext>
            </a:extLst>
          </p:cNvPr>
          <p:cNvSpPr>
            <a:spLocks noGrp="1"/>
          </p:cNvSpPr>
          <p:nvPr>
            <p:ph type="pic" idx="1"/>
          </p:nvPr>
        </p:nvSpPr>
        <p:spPr>
          <a:xfrm>
            <a:off x="6096000" y="0"/>
            <a:ext cx="6096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2EC38-FEFE-8C49-A267-AC4BDA0340A3}"/>
              </a:ext>
            </a:extLst>
          </p:cNvPr>
          <p:cNvSpPr>
            <a:spLocks noGrp="1"/>
          </p:cNvSpPr>
          <p:nvPr>
            <p:ph type="body" sz="half" idx="2"/>
          </p:nvPr>
        </p:nvSpPr>
        <p:spPr>
          <a:xfrm>
            <a:off x="1075764" y="1815353"/>
            <a:ext cx="4518211" cy="387275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B8F9CE8D-9413-344E-834F-0D3E26B33F26}"/>
              </a:ext>
            </a:extLst>
          </p:cNvPr>
          <p:cNvSpPr>
            <a:spLocks noGrp="1"/>
          </p:cNvSpPr>
          <p:nvPr>
            <p:ph type="title"/>
          </p:nvPr>
        </p:nvSpPr>
        <p:spPr>
          <a:xfrm>
            <a:off x="354426" y="365125"/>
            <a:ext cx="5239549" cy="993027"/>
          </a:xfrm>
        </p:spPr>
        <p:txBody>
          <a:bodyPr/>
          <a:lstStyle/>
          <a:p>
            <a:r>
              <a:rPr lang="en-US" dirty="0"/>
              <a:t>Click to edit Master title style</a:t>
            </a:r>
          </a:p>
        </p:txBody>
      </p:sp>
    </p:spTree>
    <p:extLst>
      <p:ext uri="{BB962C8B-B14F-4D97-AF65-F5344CB8AC3E}">
        <p14:creationId xmlns:p14="http://schemas.microsoft.com/office/powerpoint/2010/main" val="168079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1">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30588" y="2522538"/>
            <a:ext cx="5480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4949" y="5733449"/>
            <a:ext cx="2300154" cy="79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3430588" y="4835784"/>
            <a:ext cx="5480050" cy="507831"/>
          </a:xfrm>
          <a:prstGeom prst="rect">
            <a:avLst/>
          </a:prstGeom>
        </p:spPr>
        <p:txBody>
          <a:bodyPr wrap="square">
            <a:spAutoFit/>
          </a:bodyPr>
          <a:lstStyle/>
          <a:p>
            <a:pPr algn="ctr"/>
            <a:r>
              <a:rPr lang="en-US" sz="900" dirty="0">
                <a:solidFill>
                  <a:srgbClr val="000000"/>
                </a:solidFill>
                <a:latin typeface="+mj-lt"/>
              </a:rPr>
              <a:t>All trademarks referenced in this document are the trademarks of their respective owners.</a:t>
            </a:r>
          </a:p>
          <a:p>
            <a:pPr algn="ctr"/>
            <a:endParaRPr lang="en-US" sz="900" dirty="0">
              <a:solidFill>
                <a:srgbClr val="000000"/>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mj-lt"/>
                <a:ea typeface="+mn-ea"/>
                <a:cs typeface="+mn-cs"/>
              </a:rPr>
              <a:t>© 2020 Trane. All Rights Reserved.</a:t>
            </a:r>
            <a:r>
              <a:rPr lang="en-US" sz="900" dirty="0">
                <a:solidFill>
                  <a:srgbClr val="000000"/>
                </a:solidFill>
                <a:latin typeface="+mj-lt"/>
              </a:rPr>
              <a:t> </a:t>
            </a:r>
            <a:endParaRPr lang="en-US" sz="900" dirty="0">
              <a:latin typeface="+mj-lt"/>
            </a:endParaRPr>
          </a:p>
        </p:txBody>
      </p:sp>
    </p:spTree>
    <p:extLst>
      <p:ext uri="{BB962C8B-B14F-4D97-AF65-F5344CB8AC3E}">
        <p14:creationId xmlns:p14="http://schemas.microsoft.com/office/powerpoint/2010/main" val="104177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30588" y="2522538"/>
            <a:ext cx="5480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54949" y="5733449"/>
            <a:ext cx="2300154" cy="79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88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CD4209-8C80-2A47-89CB-9979D490E5FB}"/>
              </a:ext>
            </a:extLst>
          </p:cNvPr>
          <p:cNvSpPr>
            <a:spLocks noGrp="1"/>
          </p:cNvSpPr>
          <p:nvPr>
            <p:ph type="subTitle" idx="1"/>
          </p:nvPr>
        </p:nvSpPr>
        <p:spPr>
          <a:xfrm>
            <a:off x="327521" y="2764930"/>
            <a:ext cx="6616976" cy="524246"/>
          </a:xfrm>
          <a:prstGeom prst="rect">
            <a:avLst/>
          </a:prstGeom>
        </p:spPr>
        <p:txBody>
          <a:bodyPr anchor="t">
            <a:normAutofit/>
          </a:bodyPr>
          <a:lstStyle>
            <a:lvl1pPr>
              <a:defRPr lang="en-US" sz="3000" dirty="0">
                <a:latin typeface="Arial" panose="020B0604020202020204" pitchFamily="34" charset="0"/>
                <a:ea typeface="Verdana" panose="020B0604030504040204" pitchFamily="34" charset="0"/>
                <a:cs typeface="Arial" panose="020B0604020202020204" pitchFamily="34" charset="0"/>
              </a:defRPr>
            </a:lvl1pPr>
          </a:lstStyle>
          <a:p>
            <a:pPr marL="0" lvl="0" indent="0">
              <a:buClr>
                <a:schemeClr val="tx2">
                  <a:lumMod val="60000"/>
                  <a:lumOff val="40000"/>
                </a:schemeClr>
              </a:buClr>
              <a:buNone/>
            </a:pPr>
            <a:r>
              <a:rPr lang="en-US" dirty="0"/>
              <a:t>Click to edit Master subtitle style</a:t>
            </a:r>
          </a:p>
        </p:txBody>
      </p:sp>
      <p:pic>
        <p:nvPicPr>
          <p:cNvPr id="7" name="Picture 6">
            <a:extLst>
              <a:ext uri="{FF2B5EF4-FFF2-40B4-BE49-F238E27FC236}">
                <a16:creationId xmlns:a16="http://schemas.microsoft.com/office/drawing/2014/main" id="{AF5AD210-CA0B-FF40-9532-2621D170A294}"/>
              </a:ext>
            </a:extLst>
          </p:cNvPr>
          <p:cNvPicPr>
            <a:picLocks noChangeAspect="1"/>
          </p:cNvPicPr>
          <p:nvPr userDrawn="1"/>
        </p:nvPicPr>
        <p:blipFill>
          <a:blip r:embed="rId2"/>
          <a:srcRect/>
          <a:stretch/>
        </p:blipFill>
        <p:spPr>
          <a:xfrm>
            <a:off x="399644" y="421305"/>
            <a:ext cx="2211673" cy="759708"/>
          </a:xfrm>
          <a:prstGeom prst="rect">
            <a:avLst/>
          </a:prstGeom>
        </p:spPr>
      </p:pic>
      <p:sp>
        <p:nvSpPr>
          <p:cNvPr id="14" name="Text Placeholder 13">
            <a:extLst>
              <a:ext uri="{FF2B5EF4-FFF2-40B4-BE49-F238E27FC236}">
                <a16:creationId xmlns:a16="http://schemas.microsoft.com/office/drawing/2014/main" id="{D2D90629-8179-E348-A44B-9A8C3350FD8F}"/>
              </a:ext>
            </a:extLst>
          </p:cNvPr>
          <p:cNvSpPr>
            <a:spLocks noGrp="1"/>
          </p:cNvSpPr>
          <p:nvPr>
            <p:ph type="body" sz="quarter" idx="10" hasCustomPrompt="1"/>
          </p:nvPr>
        </p:nvSpPr>
        <p:spPr>
          <a:xfrm>
            <a:off x="327025" y="3289300"/>
            <a:ext cx="2813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lang="en-US" sz="1200" b="1" dirty="0">
                <a:latin typeface="Arial" panose="020B0604020202020204" pitchFamily="34" charset="0"/>
                <a:ea typeface="Verdana" panose="020B0604030504040204" pitchFamily="34" charset="0"/>
                <a:cs typeface="Arial" panose="020B0604020202020204" pitchFamily="34" charset="0"/>
              </a:defRPr>
            </a:lvl1pPr>
          </a:lstStyle>
          <a:p>
            <a:pPr marL="0" lvl="0" indent="0" eaLnBrk="0" fontAlgn="base" hangingPunct="0">
              <a:spcBef>
                <a:spcPct val="20000"/>
              </a:spcBef>
              <a:spcAft>
                <a:spcPct val="0"/>
              </a:spcAft>
              <a:buClr>
                <a:srgbClr val="DC5034"/>
              </a:buClr>
              <a:buSzPct val="110000"/>
              <a:buFontTx/>
              <a:buNone/>
            </a:pPr>
            <a:r>
              <a:rPr lang="en-US" dirty="0"/>
              <a:t>DATE OF PRESENTATION</a:t>
            </a:r>
          </a:p>
        </p:txBody>
      </p:sp>
      <p:pic>
        <p:nvPicPr>
          <p:cNvPr id="9" name="Picture 8">
            <a:extLst>
              <a:ext uri="{FF2B5EF4-FFF2-40B4-BE49-F238E27FC236}">
                <a16:creationId xmlns:a16="http://schemas.microsoft.com/office/drawing/2014/main" id="{9FE91E95-474D-CA4B-AB5B-88EEB0174650}"/>
              </a:ext>
            </a:extLst>
          </p:cNvPr>
          <p:cNvPicPr>
            <a:picLocks noChangeAspect="1"/>
          </p:cNvPicPr>
          <p:nvPr userDrawn="1"/>
        </p:nvPicPr>
        <p:blipFill>
          <a:blip r:embed="rId3"/>
          <a:srcRect/>
          <a:stretch/>
        </p:blipFill>
        <p:spPr>
          <a:xfrm>
            <a:off x="399644" y="5878758"/>
            <a:ext cx="1057681" cy="368300"/>
          </a:xfrm>
          <a:prstGeom prst="rect">
            <a:avLst/>
          </a:prstGeom>
        </p:spPr>
      </p:pic>
      <p:sp>
        <p:nvSpPr>
          <p:cNvPr id="5" name="Title 4">
            <a:extLst>
              <a:ext uri="{FF2B5EF4-FFF2-40B4-BE49-F238E27FC236}">
                <a16:creationId xmlns:a16="http://schemas.microsoft.com/office/drawing/2014/main" id="{4BA5752D-9E2F-5C40-BC25-27126819402E}"/>
              </a:ext>
            </a:extLst>
          </p:cNvPr>
          <p:cNvSpPr>
            <a:spLocks noGrp="1"/>
          </p:cNvSpPr>
          <p:nvPr>
            <p:ph type="title"/>
          </p:nvPr>
        </p:nvSpPr>
        <p:spPr>
          <a:xfrm>
            <a:off x="327025" y="2068574"/>
            <a:ext cx="6699851" cy="707152"/>
          </a:xfrm>
        </p:spPr>
        <p:txBody>
          <a:bodyPr vert="horz" lIns="91440" tIns="45720" rIns="91440" bIns="45720" rtlCol="0" anchor="t">
            <a:noAutofit/>
          </a:bodyPr>
          <a:lstStyle>
            <a:lvl1pPr>
              <a:defRPr lang="en-US" sz="4500">
                <a:solidFill>
                  <a:schemeClr val="tx2"/>
                </a:solidFill>
              </a:defRPr>
            </a:lvl1pPr>
          </a:lstStyle>
          <a:p>
            <a:pPr lvl="0"/>
            <a:r>
              <a:rPr lang="en-US" dirty="0"/>
              <a:t>Click to edit Master title style</a:t>
            </a:r>
          </a:p>
        </p:txBody>
      </p:sp>
      <p:pic>
        <p:nvPicPr>
          <p:cNvPr id="2" name="Picture 1"/>
          <p:cNvPicPr>
            <a:picLocks noChangeAspect="1"/>
          </p:cNvPicPr>
          <p:nvPr userDrawn="1"/>
        </p:nvPicPr>
        <p:blipFill>
          <a:blip r:embed="rId4"/>
          <a:stretch>
            <a:fillRect/>
          </a:stretch>
        </p:blipFill>
        <p:spPr>
          <a:xfrm>
            <a:off x="7026876" y="876206"/>
            <a:ext cx="5165124" cy="5666445"/>
          </a:xfrm>
          <a:prstGeom prst="rect">
            <a:avLst/>
          </a:prstGeom>
        </p:spPr>
      </p:pic>
    </p:spTree>
    <p:extLst>
      <p:ext uri="{BB962C8B-B14F-4D97-AF65-F5344CB8AC3E}">
        <p14:creationId xmlns:p14="http://schemas.microsoft.com/office/powerpoint/2010/main" val="1149246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Final Slide Thank You">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AB73-71B8-6844-B12C-E5013A31CBB5}"/>
              </a:ext>
            </a:extLst>
          </p:cNvPr>
          <p:cNvSpPr>
            <a:spLocks noGrp="1"/>
          </p:cNvSpPr>
          <p:nvPr>
            <p:ph type="title" hasCustomPrompt="1"/>
          </p:nvPr>
        </p:nvSpPr>
        <p:spPr>
          <a:xfrm>
            <a:off x="831850" y="1709738"/>
            <a:ext cx="10515600" cy="2852737"/>
          </a:xfrm>
          <a:prstGeom prst="rect">
            <a:avLst/>
          </a:prstGeom>
        </p:spPr>
        <p:txBody>
          <a:bodyPr anchor="b"/>
          <a:lstStyle>
            <a:lvl1pPr algn="ctr">
              <a:defRPr sz="6000">
                <a:solidFill>
                  <a:schemeClr val="bg1"/>
                </a:solidFill>
              </a:defRPr>
            </a:lvl1pPr>
          </a:lstStyle>
          <a:p>
            <a:r>
              <a:rPr lang="en-US" dirty="0"/>
              <a:t>Thank you!</a:t>
            </a:r>
          </a:p>
        </p:txBody>
      </p:sp>
      <p:sp>
        <p:nvSpPr>
          <p:cNvPr id="3" name="Text Placeholder 2">
            <a:extLst>
              <a:ext uri="{FF2B5EF4-FFF2-40B4-BE49-F238E27FC236}">
                <a16:creationId xmlns:a16="http://schemas.microsoft.com/office/drawing/2014/main" id="{448F5A3C-D06D-664E-8E93-B6E5B028F6B5}"/>
              </a:ext>
            </a:extLst>
          </p:cNvPr>
          <p:cNvSpPr>
            <a:spLocks noGrp="1"/>
          </p:cNvSpPr>
          <p:nvPr>
            <p:ph type="body" idx="1" hasCustomPrompt="1"/>
          </p:nvPr>
        </p:nvSpPr>
        <p:spPr>
          <a:xfrm>
            <a:off x="831850" y="4589464"/>
            <a:ext cx="10515600" cy="807290"/>
          </a:xfrm>
          <a:prstGeom prst="rect">
            <a:avLst/>
          </a:prstGeom>
        </p:spPr>
        <p:txBody>
          <a:bodyPr/>
          <a:lstStyle>
            <a:lvl1pPr marL="0" indent="0" algn="ctr">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Any questions?</a:t>
            </a:r>
          </a:p>
        </p:txBody>
      </p:sp>
      <p:pic>
        <p:nvPicPr>
          <p:cNvPr id="6" name="Picture 5">
            <a:extLst>
              <a:ext uri="{FF2B5EF4-FFF2-40B4-BE49-F238E27FC236}">
                <a16:creationId xmlns:a16="http://schemas.microsoft.com/office/drawing/2014/main" id="{481D0EEF-D435-1B40-AEF1-B36898073452}"/>
              </a:ext>
            </a:extLst>
          </p:cNvPr>
          <p:cNvPicPr>
            <a:picLocks noChangeAspect="1"/>
          </p:cNvPicPr>
          <p:nvPr userDrawn="1"/>
        </p:nvPicPr>
        <p:blipFill>
          <a:blip r:embed="rId2">
            <a:biLevel thresh="25000"/>
          </a:blip>
          <a:srcRect/>
          <a:stretch/>
        </p:blipFill>
        <p:spPr>
          <a:xfrm>
            <a:off x="492958" y="5700584"/>
            <a:ext cx="2158568" cy="741467"/>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484" y="5905079"/>
            <a:ext cx="927465" cy="322726"/>
          </a:xfrm>
          <a:prstGeom prst="rect">
            <a:avLst/>
          </a:prstGeom>
        </p:spPr>
      </p:pic>
    </p:spTree>
    <p:extLst>
      <p:ext uri="{BB962C8B-B14F-4D97-AF65-F5344CB8AC3E}">
        <p14:creationId xmlns:p14="http://schemas.microsoft.com/office/powerpoint/2010/main" val="314926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509" y="316457"/>
            <a:ext cx="7721600" cy="609600"/>
          </a:xfrm>
        </p:spPr>
        <p:txBody>
          <a:bodyPr/>
          <a:lstStyle>
            <a:lvl1pPr>
              <a:defRPr sz="3200">
                <a:solidFill>
                  <a:srgbClr val="5B11F5"/>
                </a:solidFill>
              </a:defRPr>
            </a:lvl1pPr>
          </a:lstStyle>
          <a:p>
            <a:r>
              <a:rPr lang="en-US" dirty="0"/>
              <a:t>Click to edit Master title style</a:t>
            </a:r>
          </a:p>
        </p:txBody>
      </p:sp>
      <p:sp>
        <p:nvSpPr>
          <p:cNvPr id="3" name="Content Placeholder 2"/>
          <p:cNvSpPr>
            <a:spLocks noGrp="1"/>
          </p:cNvSpPr>
          <p:nvPr>
            <p:ph idx="1"/>
          </p:nvPr>
        </p:nvSpPr>
        <p:spPr>
          <a:xfrm>
            <a:off x="914400" y="1208412"/>
            <a:ext cx="10363200" cy="4658989"/>
          </a:xfrm>
        </p:spPr>
        <p:txBody>
          <a:bodyPr/>
          <a:lstStyle>
            <a:lvl1pPr>
              <a:defRPr>
                <a:solidFill>
                  <a:srgbClr val="545553"/>
                </a:solidFill>
              </a:defRPr>
            </a:lvl1pPr>
            <a:lvl2pPr>
              <a:defRPr>
                <a:solidFill>
                  <a:srgbClr val="545553"/>
                </a:solidFill>
              </a:defRPr>
            </a:lvl2pPr>
            <a:lvl3pPr>
              <a:defRPr>
                <a:solidFill>
                  <a:srgbClr val="545553"/>
                </a:solidFill>
              </a:defRPr>
            </a:lvl3pPr>
            <a:lvl4pPr>
              <a:defRPr>
                <a:solidFill>
                  <a:srgbClr val="545553"/>
                </a:solidFill>
              </a:defRPr>
            </a:lvl4pPr>
            <a:lvl5pPr>
              <a:defRPr>
                <a:solidFill>
                  <a:srgbClr val="54555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1108842"/>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Half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AE34DC6-C431-E84E-B229-03DC6D3C4136}"/>
              </a:ext>
            </a:extLst>
          </p:cNvPr>
          <p:cNvSpPr>
            <a:spLocks noGrp="1"/>
          </p:cNvSpPr>
          <p:nvPr>
            <p:ph type="pic" sz="quarter" idx="14"/>
          </p:nvPr>
        </p:nvSpPr>
        <p:spPr>
          <a:xfrm>
            <a:off x="-1" y="-1"/>
            <a:ext cx="6096001" cy="6858001"/>
          </a:xfrm>
          <a:solidFill>
            <a:schemeClr val="tx2"/>
          </a:solidFill>
        </p:spPr>
        <p:txBody>
          <a:bodyPr/>
          <a:lstStyle>
            <a:lvl1pPr marL="0" indent="0">
              <a:buNone/>
              <a:defRPr>
                <a:solidFill>
                  <a:schemeClr val="bg1"/>
                </a:solidFill>
              </a:defRPr>
            </a:lvl1pPr>
          </a:lstStyle>
          <a:p>
            <a:endParaRPr lang="en-US" dirty="0"/>
          </a:p>
        </p:txBody>
      </p:sp>
      <p:sp>
        <p:nvSpPr>
          <p:cNvPr id="9" name="Text Placeholder 18">
            <a:extLst>
              <a:ext uri="{FF2B5EF4-FFF2-40B4-BE49-F238E27FC236}">
                <a16:creationId xmlns:a16="http://schemas.microsoft.com/office/drawing/2014/main" id="{447C266C-9067-624F-916E-FF4D69292ED9}"/>
              </a:ext>
            </a:extLst>
          </p:cNvPr>
          <p:cNvSpPr>
            <a:spLocks noGrp="1"/>
          </p:cNvSpPr>
          <p:nvPr>
            <p:ph type="body" sz="quarter" idx="13" hasCustomPrompt="1"/>
          </p:nvPr>
        </p:nvSpPr>
        <p:spPr>
          <a:xfrm>
            <a:off x="228600" y="228600"/>
            <a:ext cx="6853238" cy="249238"/>
          </a:xfrm>
        </p:spPr>
        <p:txBody>
          <a:bodyPr vert="horz" lIns="0" tIns="0" rIns="0" bIns="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1200" cap="all">
                <a:solidFill>
                  <a:schemeClr val="bg1"/>
                </a:solidFill>
                <a:latin typeface="+mj-lt"/>
                <a:ea typeface="Verdana" panose="020B0604030504040204" pitchFamily="34" charset="0"/>
                <a:cs typeface="+mj-cs"/>
              </a:defRPr>
            </a:lvl1pPr>
            <a:lvl2pPr>
              <a:defRPr lang="en-US" sz="3733" b="1" smtClean="0">
                <a:latin typeface="Arial" charset="0"/>
                <a:cs typeface="Arial" charset="0"/>
              </a:defRPr>
            </a:lvl2pPr>
            <a:lvl3pPr>
              <a:defRPr lang="en-US" sz="3733" b="1" smtClean="0">
                <a:latin typeface="Arial" charset="0"/>
                <a:cs typeface="Arial" charset="0"/>
              </a:defRPr>
            </a:lvl3pPr>
            <a:lvl4pPr>
              <a:defRPr lang="en-US" sz="3733" b="1" smtClean="0">
                <a:latin typeface="Arial" charset="0"/>
                <a:cs typeface="Arial" charset="0"/>
              </a:defRPr>
            </a:lvl4pPr>
            <a:lvl5pPr>
              <a:defRPr lang="en-US" sz="3733" b="1">
                <a:latin typeface="Arial" charset="0"/>
                <a:cs typeface="Arial" charset="0"/>
              </a:defRPr>
            </a:lvl5pPr>
          </a:lstStyle>
          <a:p>
            <a:pPr marL="0" marR="0" lvl="0" indent="0" defTabSz="914400" eaLnBrk="1" fontAlgn="auto" latinLnBrk="0" hangingPunct="1">
              <a:lnSpc>
                <a:spcPct val="90000"/>
              </a:lnSpc>
              <a:spcBef>
                <a:spcPct val="0"/>
              </a:spcBef>
              <a:spcAft>
                <a:spcPts val="0"/>
              </a:spcAft>
              <a:buClrTx/>
              <a:buSzTx/>
              <a:buFontTx/>
              <a:buNone/>
              <a:tabLst/>
            </a:pPr>
            <a:r>
              <a:rPr lang="en-US" sz="1200" dirty="0"/>
              <a:t>MONTH YEAR PRESENATION TITLE — HALF REGULAR, HALF BOLD</a:t>
            </a:r>
          </a:p>
        </p:txBody>
      </p:sp>
      <p:pic>
        <p:nvPicPr>
          <p:cNvPr id="13" name="Picture 12">
            <a:extLst>
              <a:ext uri="{FF2B5EF4-FFF2-40B4-BE49-F238E27FC236}">
                <a16:creationId xmlns:a16="http://schemas.microsoft.com/office/drawing/2014/main" id="{66647A5B-E379-9544-87C7-9E50801617C1}"/>
              </a:ext>
            </a:extLst>
          </p:cNvPr>
          <p:cNvPicPr>
            <a:picLocks noChangeAspect="1"/>
          </p:cNvPicPr>
          <p:nvPr userDrawn="1"/>
        </p:nvPicPr>
        <p:blipFill>
          <a:blip r:embed="rId2"/>
          <a:stretch>
            <a:fillRect/>
          </a:stretch>
        </p:blipFill>
        <p:spPr>
          <a:xfrm>
            <a:off x="10614330" y="6199340"/>
            <a:ext cx="1203578" cy="356616"/>
          </a:xfrm>
          <a:prstGeom prst="rect">
            <a:avLst/>
          </a:prstGeom>
        </p:spPr>
      </p:pic>
      <p:sp>
        <p:nvSpPr>
          <p:cNvPr id="8" name="Text Placeholder 10">
            <a:extLst>
              <a:ext uri="{FF2B5EF4-FFF2-40B4-BE49-F238E27FC236}">
                <a16:creationId xmlns:a16="http://schemas.microsoft.com/office/drawing/2014/main" id="{73693E39-5D14-5A48-AFEE-8A8B7C9DE4BA}"/>
              </a:ext>
            </a:extLst>
          </p:cNvPr>
          <p:cNvSpPr>
            <a:spLocks noGrp="1"/>
          </p:cNvSpPr>
          <p:nvPr>
            <p:ph type="body" sz="quarter" idx="17"/>
          </p:nvPr>
        </p:nvSpPr>
        <p:spPr>
          <a:xfrm>
            <a:off x="6780633" y="1684400"/>
            <a:ext cx="4276574" cy="3489198"/>
          </a:xfrm>
        </p:spPr>
        <p:txBody>
          <a:bodyPr lIns="91440" anchor="ctr"/>
          <a:lstStyle>
            <a:lvl1pPr marL="0" indent="0">
              <a:lnSpc>
                <a:spcPct val="120000"/>
              </a:lnSpc>
              <a:spcBef>
                <a:spcPts val="0"/>
              </a:spcBef>
              <a:spcAft>
                <a:spcPts val="1200"/>
              </a:spcAft>
              <a:buNone/>
              <a:defRPr sz="1300"/>
            </a:lvl1pPr>
            <a:lvl2pPr marL="320040" indent="0">
              <a:buNone/>
              <a:defRPr sz="1200"/>
            </a:lvl2pPr>
            <a:lvl3pPr marL="640080" indent="0">
              <a:buNone/>
              <a:defRPr sz="1200"/>
            </a:lvl3pPr>
            <a:lvl4pPr marL="918611" indent="0">
              <a:buNone/>
              <a:defRPr sz="1200"/>
            </a:lvl4pPr>
            <a:lvl5pPr marL="1229754" indent="0">
              <a:buNone/>
              <a:defRPr sz="1200"/>
            </a:lvl5pPr>
          </a:lstStyle>
          <a:p>
            <a:pPr lvl="0"/>
            <a:r>
              <a:rPr lang="en-US" dirty="0"/>
              <a:t>Click to edit Master text styles</a:t>
            </a:r>
          </a:p>
        </p:txBody>
      </p:sp>
    </p:spTree>
    <p:extLst>
      <p:ext uri="{BB962C8B-B14F-4D97-AF65-F5344CB8AC3E}">
        <p14:creationId xmlns:p14="http://schemas.microsoft.com/office/powerpoint/2010/main" val="221278977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50" name="Text Placeholder 2">
            <a:extLst>
              <a:ext uri="{FF2B5EF4-FFF2-40B4-BE49-F238E27FC236}">
                <a16:creationId xmlns:a16="http://schemas.microsoft.com/office/drawing/2014/main" id="{EA788C39-3562-4945-BD31-341D29701F6E}"/>
              </a:ext>
            </a:extLst>
          </p:cNvPr>
          <p:cNvSpPr>
            <a:spLocks noGrp="1"/>
          </p:cNvSpPr>
          <p:nvPr>
            <p:ph type="body" sz="quarter" idx="12" hasCustomPrompt="1"/>
          </p:nvPr>
        </p:nvSpPr>
        <p:spPr>
          <a:xfrm>
            <a:off x="228600" y="225643"/>
            <a:ext cx="5400675" cy="247650"/>
          </a:xfrm>
        </p:spPr>
        <p:txBody>
          <a:bodyPr vert="horz" lIns="0" tIns="0" rIns="0" bIns="0" rtlCol="0" anchor="t">
            <a:noAutofit/>
          </a:bodyPr>
          <a:lstStyle>
            <a:lvl1pPr>
              <a:defRPr lang="en-US" sz="1200" smtClean="0">
                <a:latin typeface="+mj-lt"/>
                <a:ea typeface="+mj-ea"/>
                <a:cs typeface="+mj-cs"/>
              </a:defRPr>
            </a:lvl1pPr>
            <a:lvl2pPr>
              <a:defRPr lang="en-US" sz="3733" b="1" smtClean="0">
                <a:latin typeface="Arial" charset="0"/>
                <a:cs typeface="Arial" charset="0"/>
              </a:defRPr>
            </a:lvl2pPr>
            <a:lvl3pPr>
              <a:defRPr lang="en-US" sz="3733" b="1" smtClean="0">
                <a:latin typeface="Arial" charset="0"/>
                <a:cs typeface="Arial" charset="0"/>
              </a:defRPr>
            </a:lvl3pPr>
            <a:lvl4pPr>
              <a:defRPr lang="en-US" sz="3733" b="1" smtClean="0">
                <a:latin typeface="Arial" charset="0"/>
                <a:cs typeface="Arial" charset="0"/>
              </a:defRPr>
            </a:lvl4pPr>
            <a:lvl5pPr>
              <a:defRPr lang="en-US" sz="3733" b="1">
                <a:latin typeface="Arial" charset="0"/>
                <a:cs typeface="Arial" charset="0"/>
              </a:defRPr>
            </a:lvl5pPr>
          </a:lstStyle>
          <a:p>
            <a:pPr marL="0" marR="0" lvl="0" indent="0" defTabSz="914400" eaLnBrk="1" fontAlgn="auto" latinLnBrk="0" hangingPunct="1">
              <a:lnSpc>
                <a:spcPct val="90000"/>
              </a:lnSpc>
              <a:spcBef>
                <a:spcPct val="0"/>
              </a:spcBef>
              <a:spcAft>
                <a:spcPts val="0"/>
              </a:spcAft>
              <a:buClrTx/>
              <a:buSzTx/>
              <a:buFontTx/>
              <a:buNone/>
              <a:tabLst/>
            </a:pPr>
            <a:r>
              <a:rPr lang="en-US" sz="1200" dirty="0"/>
              <a:t>MONTH YEAR PRESENATION TITLE — HALF REGULAR, HALF BOLD</a:t>
            </a:r>
          </a:p>
        </p:txBody>
      </p:sp>
      <p:sp>
        <p:nvSpPr>
          <p:cNvPr id="4" name="Content Placeholder 3">
            <a:extLst>
              <a:ext uri="{FF2B5EF4-FFF2-40B4-BE49-F238E27FC236}">
                <a16:creationId xmlns:a16="http://schemas.microsoft.com/office/drawing/2014/main" id="{71E9572C-2E2B-434D-9869-5A7E38E697D6}"/>
              </a:ext>
            </a:extLst>
          </p:cNvPr>
          <p:cNvSpPr>
            <a:spLocks noGrp="1"/>
          </p:cNvSpPr>
          <p:nvPr>
            <p:ph sz="quarter" idx="13" hasCustomPrompt="1"/>
          </p:nvPr>
        </p:nvSpPr>
        <p:spPr>
          <a:xfrm>
            <a:off x="228600" y="2198842"/>
            <a:ext cx="11402651" cy="3881438"/>
          </a:xfrm>
        </p:spPr>
        <p:txBody>
          <a:bodyPr lIns="0"/>
          <a:lstStyle>
            <a:lvl1pPr marL="342900" indent="-342900">
              <a:lnSpc>
                <a:spcPct val="100000"/>
              </a:lnSpc>
              <a:spcBef>
                <a:spcPts val="0"/>
              </a:spcBef>
              <a:buFont typeface="Arial" panose="020B0604020202020204" pitchFamily="34" charset="0"/>
              <a:buChar char="•"/>
              <a:defRPr sz="2000"/>
            </a:lvl1pPr>
            <a:lvl2pPr marL="320040" indent="0">
              <a:buNone/>
              <a:defRPr/>
            </a:lvl2pPr>
            <a:lvl3pPr marL="640080" indent="0">
              <a:buNone/>
              <a:defRPr/>
            </a:lvl3pPr>
            <a:lvl4pPr marL="918611" indent="0">
              <a:buNone/>
              <a:defRPr/>
            </a:lvl4pPr>
            <a:lvl5pPr marL="1229754" indent="0">
              <a:buNone/>
              <a:defRPr/>
            </a:lvl5pPr>
          </a:lstStyle>
          <a:p>
            <a:pPr lvl="0"/>
            <a:r>
              <a:rPr lang="en-US" dirty="0"/>
              <a:t>Click to add TABLE, GRAPH, or CHART, etc.</a:t>
            </a:r>
          </a:p>
        </p:txBody>
      </p:sp>
      <p:sp>
        <p:nvSpPr>
          <p:cNvPr id="2" name="Title 1">
            <a:extLst>
              <a:ext uri="{FF2B5EF4-FFF2-40B4-BE49-F238E27FC236}">
                <a16:creationId xmlns:a16="http://schemas.microsoft.com/office/drawing/2014/main" id="{B7768250-6C27-CE44-A44C-DB80B84A321F}"/>
              </a:ext>
            </a:extLst>
          </p:cNvPr>
          <p:cNvSpPr>
            <a:spLocks noGrp="1"/>
          </p:cNvSpPr>
          <p:nvPr>
            <p:ph type="title"/>
          </p:nvPr>
        </p:nvSpPr>
        <p:spPr>
          <a:xfrm>
            <a:off x="228600" y="562139"/>
            <a:ext cx="10515600" cy="1161579"/>
          </a:xfrm>
        </p:spPr>
        <p:txBody>
          <a:bodyPr anchor="b"/>
          <a:lstStyle>
            <a:lvl1pPr>
              <a:defRPr sz="300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7804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CD4209-8C80-2A47-89CB-9979D490E5FB}"/>
              </a:ext>
            </a:extLst>
          </p:cNvPr>
          <p:cNvSpPr>
            <a:spLocks noGrp="1"/>
          </p:cNvSpPr>
          <p:nvPr>
            <p:ph type="subTitle" idx="1"/>
          </p:nvPr>
        </p:nvSpPr>
        <p:spPr>
          <a:xfrm>
            <a:off x="327521" y="2764930"/>
            <a:ext cx="6616976" cy="524246"/>
          </a:xfrm>
          <a:prstGeom prst="rect">
            <a:avLst/>
          </a:prstGeom>
        </p:spPr>
        <p:txBody>
          <a:bodyPr anchor="t">
            <a:normAutofit/>
          </a:bodyPr>
          <a:lstStyle>
            <a:lvl1pPr>
              <a:defRPr lang="en-US" sz="3000" dirty="0">
                <a:latin typeface="Arial" panose="020B0604020202020204" pitchFamily="34" charset="0"/>
                <a:ea typeface="Verdana" panose="020B0604030504040204" pitchFamily="34" charset="0"/>
                <a:cs typeface="Arial" panose="020B0604020202020204" pitchFamily="34" charset="0"/>
              </a:defRPr>
            </a:lvl1pPr>
          </a:lstStyle>
          <a:p>
            <a:pPr marL="0" lvl="0" indent="0">
              <a:buClr>
                <a:schemeClr val="tx2">
                  <a:lumMod val="60000"/>
                  <a:lumOff val="40000"/>
                </a:schemeClr>
              </a:buClr>
              <a:buNone/>
            </a:pPr>
            <a:r>
              <a:rPr lang="en-US" dirty="0"/>
              <a:t>Click to edit Master subtitle style</a:t>
            </a:r>
          </a:p>
        </p:txBody>
      </p:sp>
      <p:pic>
        <p:nvPicPr>
          <p:cNvPr id="7" name="Picture 6">
            <a:extLst>
              <a:ext uri="{FF2B5EF4-FFF2-40B4-BE49-F238E27FC236}">
                <a16:creationId xmlns:a16="http://schemas.microsoft.com/office/drawing/2014/main" id="{AF5AD210-CA0B-FF40-9532-2621D170A294}"/>
              </a:ext>
            </a:extLst>
          </p:cNvPr>
          <p:cNvPicPr>
            <a:picLocks noChangeAspect="1"/>
          </p:cNvPicPr>
          <p:nvPr userDrawn="1"/>
        </p:nvPicPr>
        <p:blipFill>
          <a:blip r:embed="rId2"/>
          <a:srcRect/>
          <a:stretch/>
        </p:blipFill>
        <p:spPr>
          <a:xfrm>
            <a:off x="399644" y="421305"/>
            <a:ext cx="2211673" cy="759708"/>
          </a:xfrm>
          <a:prstGeom prst="rect">
            <a:avLst/>
          </a:prstGeom>
        </p:spPr>
      </p:pic>
      <p:sp>
        <p:nvSpPr>
          <p:cNvPr id="14" name="Text Placeholder 13">
            <a:extLst>
              <a:ext uri="{FF2B5EF4-FFF2-40B4-BE49-F238E27FC236}">
                <a16:creationId xmlns:a16="http://schemas.microsoft.com/office/drawing/2014/main" id="{D2D90629-8179-E348-A44B-9A8C3350FD8F}"/>
              </a:ext>
            </a:extLst>
          </p:cNvPr>
          <p:cNvSpPr>
            <a:spLocks noGrp="1"/>
          </p:cNvSpPr>
          <p:nvPr>
            <p:ph type="body" sz="quarter" idx="10" hasCustomPrompt="1"/>
          </p:nvPr>
        </p:nvSpPr>
        <p:spPr>
          <a:xfrm>
            <a:off x="327025" y="3289300"/>
            <a:ext cx="2813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lang="en-US" sz="1200" b="1" dirty="0">
                <a:latin typeface="Arial" panose="020B0604020202020204" pitchFamily="34" charset="0"/>
                <a:ea typeface="Verdana" panose="020B0604030504040204" pitchFamily="34" charset="0"/>
                <a:cs typeface="Arial" panose="020B0604020202020204" pitchFamily="34" charset="0"/>
              </a:defRPr>
            </a:lvl1pPr>
          </a:lstStyle>
          <a:p>
            <a:pPr marL="0" lvl="0" indent="0" eaLnBrk="0" fontAlgn="base" hangingPunct="0">
              <a:spcBef>
                <a:spcPct val="20000"/>
              </a:spcBef>
              <a:spcAft>
                <a:spcPct val="0"/>
              </a:spcAft>
              <a:buClr>
                <a:srgbClr val="DC5034"/>
              </a:buClr>
              <a:buSzPct val="110000"/>
              <a:buFontTx/>
              <a:buNone/>
            </a:pPr>
            <a:r>
              <a:rPr lang="en-US" dirty="0"/>
              <a:t>DATE OF PRESENTATION</a:t>
            </a:r>
          </a:p>
        </p:txBody>
      </p:sp>
      <p:pic>
        <p:nvPicPr>
          <p:cNvPr id="9" name="Picture 8">
            <a:extLst>
              <a:ext uri="{FF2B5EF4-FFF2-40B4-BE49-F238E27FC236}">
                <a16:creationId xmlns:a16="http://schemas.microsoft.com/office/drawing/2014/main" id="{9FE91E95-474D-CA4B-AB5B-88EEB0174650}"/>
              </a:ext>
            </a:extLst>
          </p:cNvPr>
          <p:cNvPicPr>
            <a:picLocks noChangeAspect="1"/>
          </p:cNvPicPr>
          <p:nvPr userDrawn="1"/>
        </p:nvPicPr>
        <p:blipFill>
          <a:blip r:embed="rId3"/>
          <a:srcRect/>
          <a:stretch/>
        </p:blipFill>
        <p:spPr>
          <a:xfrm>
            <a:off x="399644" y="5878758"/>
            <a:ext cx="1057681" cy="368300"/>
          </a:xfrm>
          <a:prstGeom prst="rect">
            <a:avLst/>
          </a:prstGeom>
        </p:spPr>
      </p:pic>
      <p:sp>
        <p:nvSpPr>
          <p:cNvPr id="5" name="Title 4">
            <a:extLst>
              <a:ext uri="{FF2B5EF4-FFF2-40B4-BE49-F238E27FC236}">
                <a16:creationId xmlns:a16="http://schemas.microsoft.com/office/drawing/2014/main" id="{4BA5752D-9E2F-5C40-BC25-27126819402E}"/>
              </a:ext>
            </a:extLst>
          </p:cNvPr>
          <p:cNvSpPr>
            <a:spLocks noGrp="1"/>
          </p:cNvSpPr>
          <p:nvPr>
            <p:ph type="title"/>
          </p:nvPr>
        </p:nvSpPr>
        <p:spPr>
          <a:xfrm>
            <a:off x="327025" y="2068574"/>
            <a:ext cx="6699851" cy="707152"/>
          </a:xfrm>
        </p:spPr>
        <p:txBody>
          <a:bodyPr vert="horz" lIns="91440" tIns="45720" rIns="91440" bIns="45720" rtlCol="0" anchor="t">
            <a:noAutofit/>
          </a:bodyPr>
          <a:lstStyle>
            <a:lvl1pPr>
              <a:defRPr lang="en-US" sz="4500">
                <a:solidFill>
                  <a:schemeClr val="tx2"/>
                </a:solidFill>
              </a:defRPr>
            </a:lvl1pPr>
          </a:lstStyle>
          <a:p>
            <a:pPr lvl="0"/>
            <a:r>
              <a:rPr lang="en-US" dirty="0"/>
              <a:t>Click to edit Master title style</a:t>
            </a:r>
          </a:p>
        </p:txBody>
      </p:sp>
      <p:pic>
        <p:nvPicPr>
          <p:cNvPr id="11" name="Picture 10"/>
          <p:cNvPicPr>
            <a:picLocks noChangeAspect="1"/>
          </p:cNvPicPr>
          <p:nvPr userDrawn="1"/>
        </p:nvPicPr>
        <p:blipFill>
          <a:blip r:embed="rId4"/>
          <a:stretch>
            <a:fillRect/>
          </a:stretch>
        </p:blipFill>
        <p:spPr>
          <a:xfrm>
            <a:off x="7047955" y="771468"/>
            <a:ext cx="5147205" cy="6086532"/>
          </a:xfrm>
          <a:prstGeom prst="rect">
            <a:avLst/>
          </a:prstGeom>
        </p:spPr>
      </p:pic>
    </p:spTree>
    <p:extLst>
      <p:ext uri="{BB962C8B-B14F-4D97-AF65-F5344CB8AC3E}">
        <p14:creationId xmlns:p14="http://schemas.microsoft.com/office/powerpoint/2010/main" val="307199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CD4209-8C80-2A47-89CB-9979D490E5FB}"/>
              </a:ext>
            </a:extLst>
          </p:cNvPr>
          <p:cNvSpPr>
            <a:spLocks noGrp="1"/>
          </p:cNvSpPr>
          <p:nvPr>
            <p:ph type="subTitle" idx="1"/>
          </p:nvPr>
        </p:nvSpPr>
        <p:spPr>
          <a:xfrm>
            <a:off x="327521" y="2764930"/>
            <a:ext cx="6616976" cy="524246"/>
          </a:xfrm>
          <a:prstGeom prst="rect">
            <a:avLst/>
          </a:prstGeom>
        </p:spPr>
        <p:txBody>
          <a:bodyPr anchor="t">
            <a:normAutofit/>
          </a:bodyPr>
          <a:lstStyle>
            <a:lvl1pPr>
              <a:defRPr lang="en-US" sz="3000" dirty="0">
                <a:latin typeface="Arial" panose="020B0604020202020204" pitchFamily="34" charset="0"/>
                <a:ea typeface="Verdana" panose="020B0604030504040204" pitchFamily="34" charset="0"/>
                <a:cs typeface="Arial" panose="020B0604020202020204" pitchFamily="34" charset="0"/>
              </a:defRPr>
            </a:lvl1pPr>
          </a:lstStyle>
          <a:p>
            <a:pPr marL="0" lvl="0" indent="0">
              <a:buClr>
                <a:schemeClr val="tx2">
                  <a:lumMod val="60000"/>
                  <a:lumOff val="40000"/>
                </a:schemeClr>
              </a:buClr>
              <a:buNone/>
            </a:pPr>
            <a:r>
              <a:rPr lang="en-US" dirty="0"/>
              <a:t>Click to edit Master subtitle style</a:t>
            </a:r>
          </a:p>
        </p:txBody>
      </p:sp>
      <p:pic>
        <p:nvPicPr>
          <p:cNvPr id="7" name="Picture 6">
            <a:extLst>
              <a:ext uri="{FF2B5EF4-FFF2-40B4-BE49-F238E27FC236}">
                <a16:creationId xmlns:a16="http://schemas.microsoft.com/office/drawing/2014/main" id="{AF5AD210-CA0B-FF40-9532-2621D170A294}"/>
              </a:ext>
            </a:extLst>
          </p:cNvPr>
          <p:cNvPicPr>
            <a:picLocks noChangeAspect="1"/>
          </p:cNvPicPr>
          <p:nvPr userDrawn="1"/>
        </p:nvPicPr>
        <p:blipFill>
          <a:blip r:embed="rId2"/>
          <a:srcRect/>
          <a:stretch/>
        </p:blipFill>
        <p:spPr>
          <a:xfrm>
            <a:off x="399644" y="421305"/>
            <a:ext cx="2211673" cy="759708"/>
          </a:xfrm>
          <a:prstGeom prst="rect">
            <a:avLst/>
          </a:prstGeom>
        </p:spPr>
      </p:pic>
      <p:sp>
        <p:nvSpPr>
          <p:cNvPr id="14" name="Text Placeholder 13">
            <a:extLst>
              <a:ext uri="{FF2B5EF4-FFF2-40B4-BE49-F238E27FC236}">
                <a16:creationId xmlns:a16="http://schemas.microsoft.com/office/drawing/2014/main" id="{D2D90629-8179-E348-A44B-9A8C3350FD8F}"/>
              </a:ext>
            </a:extLst>
          </p:cNvPr>
          <p:cNvSpPr>
            <a:spLocks noGrp="1"/>
          </p:cNvSpPr>
          <p:nvPr>
            <p:ph type="body" sz="quarter" idx="10" hasCustomPrompt="1"/>
          </p:nvPr>
        </p:nvSpPr>
        <p:spPr>
          <a:xfrm>
            <a:off x="327025" y="3289300"/>
            <a:ext cx="2813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lang="en-US" sz="1200" b="1" dirty="0">
                <a:latin typeface="Arial" panose="020B0604020202020204" pitchFamily="34" charset="0"/>
                <a:ea typeface="Verdana" panose="020B0604030504040204" pitchFamily="34" charset="0"/>
                <a:cs typeface="Arial" panose="020B0604020202020204" pitchFamily="34" charset="0"/>
              </a:defRPr>
            </a:lvl1pPr>
          </a:lstStyle>
          <a:p>
            <a:pPr marL="0" lvl="0" indent="0" eaLnBrk="0" fontAlgn="base" hangingPunct="0">
              <a:spcBef>
                <a:spcPct val="20000"/>
              </a:spcBef>
              <a:spcAft>
                <a:spcPct val="0"/>
              </a:spcAft>
              <a:buClr>
                <a:srgbClr val="DC5034"/>
              </a:buClr>
              <a:buSzPct val="110000"/>
              <a:buFontTx/>
              <a:buNone/>
            </a:pPr>
            <a:r>
              <a:rPr lang="en-US" dirty="0"/>
              <a:t>DATE OF PRESENTATION</a:t>
            </a:r>
          </a:p>
        </p:txBody>
      </p:sp>
      <p:pic>
        <p:nvPicPr>
          <p:cNvPr id="9" name="Picture 8">
            <a:extLst>
              <a:ext uri="{FF2B5EF4-FFF2-40B4-BE49-F238E27FC236}">
                <a16:creationId xmlns:a16="http://schemas.microsoft.com/office/drawing/2014/main" id="{9FE91E95-474D-CA4B-AB5B-88EEB0174650}"/>
              </a:ext>
            </a:extLst>
          </p:cNvPr>
          <p:cNvPicPr>
            <a:picLocks noChangeAspect="1"/>
          </p:cNvPicPr>
          <p:nvPr userDrawn="1"/>
        </p:nvPicPr>
        <p:blipFill>
          <a:blip r:embed="rId3"/>
          <a:srcRect/>
          <a:stretch/>
        </p:blipFill>
        <p:spPr>
          <a:xfrm>
            <a:off x="399644" y="5878758"/>
            <a:ext cx="1057681" cy="368300"/>
          </a:xfrm>
          <a:prstGeom prst="rect">
            <a:avLst/>
          </a:prstGeom>
        </p:spPr>
      </p:pic>
      <p:sp>
        <p:nvSpPr>
          <p:cNvPr id="5" name="Title 4">
            <a:extLst>
              <a:ext uri="{FF2B5EF4-FFF2-40B4-BE49-F238E27FC236}">
                <a16:creationId xmlns:a16="http://schemas.microsoft.com/office/drawing/2014/main" id="{4BA5752D-9E2F-5C40-BC25-27126819402E}"/>
              </a:ext>
            </a:extLst>
          </p:cNvPr>
          <p:cNvSpPr>
            <a:spLocks noGrp="1"/>
          </p:cNvSpPr>
          <p:nvPr>
            <p:ph type="title"/>
          </p:nvPr>
        </p:nvSpPr>
        <p:spPr>
          <a:xfrm>
            <a:off x="327025" y="2068574"/>
            <a:ext cx="6699851" cy="707152"/>
          </a:xfrm>
        </p:spPr>
        <p:txBody>
          <a:bodyPr vert="horz" lIns="91440" tIns="45720" rIns="91440" bIns="45720" rtlCol="0" anchor="t">
            <a:noAutofit/>
          </a:bodyPr>
          <a:lstStyle>
            <a:lvl1pPr>
              <a:defRPr lang="en-US" sz="4500">
                <a:solidFill>
                  <a:schemeClr val="tx2"/>
                </a:solidFill>
              </a:defRPr>
            </a:lvl1pPr>
          </a:lstStyle>
          <a:p>
            <a:pPr lvl="0"/>
            <a:r>
              <a:rPr lang="en-US" dirty="0"/>
              <a:t>Click to edit Master title style</a:t>
            </a:r>
          </a:p>
        </p:txBody>
      </p:sp>
      <p:pic>
        <p:nvPicPr>
          <p:cNvPr id="10" name="Picture 9"/>
          <p:cNvPicPr>
            <a:picLocks noChangeAspect="1"/>
          </p:cNvPicPr>
          <p:nvPr userDrawn="1"/>
        </p:nvPicPr>
        <p:blipFill>
          <a:blip r:embed="rId4"/>
          <a:stretch>
            <a:fillRect/>
          </a:stretch>
        </p:blipFill>
        <p:spPr>
          <a:xfrm>
            <a:off x="6904012" y="840258"/>
            <a:ext cx="5287987" cy="5968313"/>
          </a:xfrm>
          <a:prstGeom prst="rect">
            <a:avLst/>
          </a:prstGeom>
        </p:spPr>
      </p:pic>
    </p:spTree>
    <p:extLst>
      <p:ext uri="{BB962C8B-B14F-4D97-AF65-F5344CB8AC3E}">
        <p14:creationId xmlns:p14="http://schemas.microsoft.com/office/powerpoint/2010/main" val="390827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CD4209-8C80-2A47-89CB-9979D490E5FB}"/>
              </a:ext>
            </a:extLst>
          </p:cNvPr>
          <p:cNvSpPr>
            <a:spLocks noGrp="1"/>
          </p:cNvSpPr>
          <p:nvPr>
            <p:ph type="subTitle" idx="1"/>
          </p:nvPr>
        </p:nvSpPr>
        <p:spPr>
          <a:xfrm>
            <a:off x="327521" y="2764930"/>
            <a:ext cx="6616976" cy="524246"/>
          </a:xfrm>
          <a:prstGeom prst="rect">
            <a:avLst/>
          </a:prstGeom>
        </p:spPr>
        <p:txBody>
          <a:bodyPr anchor="t">
            <a:normAutofit/>
          </a:bodyPr>
          <a:lstStyle>
            <a:lvl1pPr>
              <a:defRPr lang="en-US" sz="3000" dirty="0">
                <a:latin typeface="Arial" panose="020B0604020202020204" pitchFamily="34" charset="0"/>
                <a:ea typeface="Verdana" panose="020B0604030504040204" pitchFamily="34" charset="0"/>
                <a:cs typeface="Arial" panose="020B0604020202020204" pitchFamily="34" charset="0"/>
              </a:defRPr>
            </a:lvl1pPr>
          </a:lstStyle>
          <a:p>
            <a:pPr marL="0" lvl="0" indent="0">
              <a:buClr>
                <a:schemeClr val="tx2">
                  <a:lumMod val="60000"/>
                  <a:lumOff val="40000"/>
                </a:schemeClr>
              </a:buClr>
              <a:buNone/>
            </a:pPr>
            <a:r>
              <a:rPr lang="en-US" dirty="0"/>
              <a:t>Click to edit Master subtitle style</a:t>
            </a:r>
          </a:p>
        </p:txBody>
      </p:sp>
      <p:pic>
        <p:nvPicPr>
          <p:cNvPr id="7" name="Picture 6">
            <a:extLst>
              <a:ext uri="{FF2B5EF4-FFF2-40B4-BE49-F238E27FC236}">
                <a16:creationId xmlns:a16="http://schemas.microsoft.com/office/drawing/2014/main" id="{AF5AD210-CA0B-FF40-9532-2621D170A294}"/>
              </a:ext>
            </a:extLst>
          </p:cNvPr>
          <p:cNvPicPr>
            <a:picLocks noChangeAspect="1"/>
          </p:cNvPicPr>
          <p:nvPr userDrawn="1"/>
        </p:nvPicPr>
        <p:blipFill>
          <a:blip r:embed="rId2"/>
          <a:srcRect/>
          <a:stretch/>
        </p:blipFill>
        <p:spPr>
          <a:xfrm>
            <a:off x="399644" y="421305"/>
            <a:ext cx="2211673" cy="759708"/>
          </a:xfrm>
          <a:prstGeom prst="rect">
            <a:avLst/>
          </a:prstGeom>
        </p:spPr>
      </p:pic>
      <p:sp>
        <p:nvSpPr>
          <p:cNvPr id="14" name="Text Placeholder 13">
            <a:extLst>
              <a:ext uri="{FF2B5EF4-FFF2-40B4-BE49-F238E27FC236}">
                <a16:creationId xmlns:a16="http://schemas.microsoft.com/office/drawing/2014/main" id="{D2D90629-8179-E348-A44B-9A8C3350FD8F}"/>
              </a:ext>
            </a:extLst>
          </p:cNvPr>
          <p:cNvSpPr>
            <a:spLocks noGrp="1"/>
          </p:cNvSpPr>
          <p:nvPr>
            <p:ph type="body" sz="quarter" idx="10" hasCustomPrompt="1"/>
          </p:nvPr>
        </p:nvSpPr>
        <p:spPr>
          <a:xfrm>
            <a:off x="327025" y="3289300"/>
            <a:ext cx="2813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lang="en-US" sz="1200" b="1" dirty="0">
                <a:latin typeface="Arial" panose="020B0604020202020204" pitchFamily="34" charset="0"/>
                <a:ea typeface="Verdana" panose="020B0604030504040204" pitchFamily="34" charset="0"/>
                <a:cs typeface="Arial" panose="020B0604020202020204" pitchFamily="34" charset="0"/>
              </a:defRPr>
            </a:lvl1pPr>
          </a:lstStyle>
          <a:p>
            <a:pPr marL="0" lvl="0" indent="0" eaLnBrk="0" fontAlgn="base" hangingPunct="0">
              <a:spcBef>
                <a:spcPct val="20000"/>
              </a:spcBef>
              <a:spcAft>
                <a:spcPct val="0"/>
              </a:spcAft>
              <a:buClr>
                <a:srgbClr val="DC5034"/>
              </a:buClr>
              <a:buSzPct val="110000"/>
              <a:buFontTx/>
              <a:buNone/>
            </a:pPr>
            <a:r>
              <a:rPr lang="en-US" dirty="0"/>
              <a:t>DATE OF PRESENTATION</a:t>
            </a:r>
          </a:p>
        </p:txBody>
      </p:sp>
      <p:pic>
        <p:nvPicPr>
          <p:cNvPr id="9" name="Picture 8">
            <a:extLst>
              <a:ext uri="{FF2B5EF4-FFF2-40B4-BE49-F238E27FC236}">
                <a16:creationId xmlns:a16="http://schemas.microsoft.com/office/drawing/2014/main" id="{9FE91E95-474D-CA4B-AB5B-88EEB0174650}"/>
              </a:ext>
            </a:extLst>
          </p:cNvPr>
          <p:cNvPicPr>
            <a:picLocks noChangeAspect="1"/>
          </p:cNvPicPr>
          <p:nvPr userDrawn="1"/>
        </p:nvPicPr>
        <p:blipFill>
          <a:blip r:embed="rId3"/>
          <a:srcRect/>
          <a:stretch/>
        </p:blipFill>
        <p:spPr>
          <a:xfrm>
            <a:off x="399644" y="5878758"/>
            <a:ext cx="1057681" cy="368300"/>
          </a:xfrm>
          <a:prstGeom prst="rect">
            <a:avLst/>
          </a:prstGeom>
        </p:spPr>
      </p:pic>
      <p:sp>
        <p:nvSpPr>
          <p:cNvPr id="5" name="Title 4">
            <a:extLst>
              <a:ext uri="{FF2B5EF4-FFF2-40B4-BE49-F238E27FC236}">
                <a16:creationId xmlns:a16="http://schemas.microsoft.com/office/drawing/2014/main" id="{4BA5752D-9E2F-5C40-BC25-27126819402E}"/>
              </a:ext>
            </a:extLst>
          </p:cNvPr>
          <p:cNvSpPr>
            <a:spLocks noGrp="1"/>
          </p:cNvSpPr>
          <p:nvPr>
            <p:ph type="title"/>
          </p:nvPr>
        </p:nvSpPr>
        <p:spPr>
          <a:xfrm>
            <a:off x="327025" y="2068574"/>
            <a:ext cx="6699851" cy="707152"/>
          </a:xfrm>
        </p:spPr>
        <p:txBody>
          <a:bodyPr vert="horz" lIns="91440" tIns="45720" rIns="91440" bIns="45720" rtlCol="0" anchor="t">
            <a:noAutofit/>
          </a:bodyPr>
          <a:lstStyle>
            <a:lvl1pPr>
              <a:defRPr lang="en-US" sz="4500">
                <a:solidFill>
                  <a:schemeClr val="tx2"/>
                </a:solidFill>
              </a:defRPr>
            </a:lvl1pPr>
          </a:lstStyle>
          <a:p>
            <a:pPr lvl="0"/>
            <a:r>
              <a:rPr lang="en-US" dirty="0"/>
              <a:t>Click to edit Master title style</a:t>
            </a:r>
          </a:p>
        </p:txBody>
      </p:sp>
      <p:pic>
        <p:nvPicPr>
          <p:cNvPr id="10" name="Picture 9"/>
          <p:cNvPicPr>
            <a:picLocks noChangeAspect="1"/>
          </p:cNvPicPr>
          <p:nvPr userDrawn="1"/>
        </p:nvPicPr>
        <p:blipFill>
          <a:blip r:embed="rId4"/>
          <a:srcRect/>
          <a:stretch/>
        </p:blipFill>
        <p:spPr>
          <a:xfrm>
            <a:off x="6867208" y="634315"/>
            <a:ext cx="5296300" cy="5439186"/>
          </a:xfrm>
          <a:prstGeom prst="rect">
            <a:avLst/>
          </a:prstGeom>
        </p:spPr>
      </p:pic>
    </p:spTree>
    <p:extLst>
      <p:ext uri="{BB962C8B-B14F-4D97-AF65-F5344CB8AC3E}">
        <p14:creationId xmlns:p14="http://schemas.microsoft.com/office/powerpoint/2010/main" val="190708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CD4209-8C80-2A47-89CB-9979D490E5FB}"/>
              </a:ext>
            </a:extLst>
          </p:cNvPr>
          <p:cNvSpPr>
            <a:spLocks noGrp="1"/>
          </p:cNvSpPr>
          <p:nvPr>
            <p:ph type="subTitle" idx="1"/>
          </p:nvPr>
        </p:nvSpPr>
        <p:spPr>
          <a:xfrm>
            <a:off x="327521" y="2764930"/>
            <a:ext cx="6616976" cy="524246"/>
          </a:xfrm>
          <a:prstGeom prst="rect">
            <a:avLst/>
          </a:prstGeom>
        </p:spPr>
        <p:txBody>
          <a:bodyPr anchor="t">
            <a:normAutofit/>
          </a:bodyPr>
          <a:lstStyle>
            <a:lvl1pPr>
              <a:defRPr lang="en-US" sz="3000" dirty="0">
                <a:latin typeface="Arial" panose="020B0604020202020204" pitchFamily="34" charset="0"/>
                <a:ea typeface="Verdana" panose="020B0604030504040204" pitchFamily="34" charset="0"/>
                <a:cs typeface="Arial" panose="020B0604020202020204" pitchFamily="34" charset="0"/>
              </a:defRPr>
            </a:lvl1pPr>
          </a:lstStyle>
          <a:p>
            <a:pPr marL="0" lvl="0" indent="0">
              <a:buClr>
                <a:schemeClr val="tx2">
                  <a:lumMod val="60000"/>
                  <a:lumOff val="40000"/>
                </a:schemeClr>
              </a:buClr>
              <a:buNone/>
            </a:pPr>
            <a:r>
              <a:rPr lang="en-US" dirty="0"/>
              <a:t>Click to edit Master subtitle style</a:t>
            </a:r>
          </a:p>
        </p:txBody>
      </p:sp>
      <p:pic>
        <p:nvPicPr>
          <p:cNvPr id="7" name="Picture 6">
            <a:extLst>
              <a:ext uri="{FF2B5EF4-FFF2-40B4-BE49-F238E27FC236}">
                <a16:creationId xmlns:a16="http://schemas.microsoft.com/office/drawing/2014/main" id="{AF5AD210-CA0B-FF40-9532-2621D170A294}"/>
              </a:ext>
            </a:extLst>
          </p:cNvPr>
          <p:cNvPicPr>
            <a:picLocks noChangeAspect="1"/>
          </p:cNvPicPr>
          <p:nvPr userDrawn="1"/>
        </p:nvPicPr>
        <p:blipFill>
          <a:blip r:embed="rId2"/>
          <a:srcRect/>
          <a:stretch/>
        </p:blipFill>
        <p:spPr>
          <a:xfrm>
            <a:off x="399644" y="421305"/>
            <a:ext cx="2211673" cy="759708"/>
          </a:xfrm>
          <a:prstGeom prst="rect">
            <a:avLst/>
          </a:prstGeom>
        </p:spPr>
      </p:pic>
      <p:sp>
        <p:nvSpPr>
          <p:cNvPr id="14" name="Text Placeholder 13">
            <a:extLst>
              <a:ext uri="{FF2B5EF4-FFF2-40B4-BE49-F238E27FC236}">
                <a16:creationId xmlns:a16="http://schemas.microsoft.com/office/drawing/2014/main" id="{D2D90629-8179-E348-A44B-9A8C3350FD8F}"/>
              </a:ext>
            </a:extLst>
          </p:cNvPr>
          <p:cNvSpPr>
            <a:spLocks noGrp="1"/>
          </p:cNvSpPr>
          <p:nvPr>
            <p:ph type="body" sz="quarter" idx="10" hasCustomPrompt="1"/>
          </p:nvPr>
        </p:nvSpPr>
        <p:spPr>
          <a:xfrm>
            <a:off x="327025" y="3289300"/>
            <a:ext cx="2813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lang="en-US" sz="1200" b="1" dirty="0">
                <a:latin typeface="Arial" panose="020B0604020202020204" pitchFamily="34" charset="0"/>
                <a:ea typeface="Verdana" panose="020B0604030504040204" pitchFamily="34" charset="0"/>
                <a:cs typeface="Arial" panose="020B0604020202020204" pitchFamily="34" charset="0"/>
              </a:defRPr>
            </a:lvl1pPr>
          </a:lstStyle>
          <a:p>
            <a:pPr marL="0" lvl="0" indent="0" eaLnBrk="0" fontAlgn="base" hangingPunct="0">
              <a:spcBef>
                <a:spcPct val="20000"/>
              </a:spcBef>
              <a:spcAft>
                <a:spcPct val="0"/>
              </a:spcAft>
              <a:buClr>
                <a:srgbClr val="DC5034"/>
              </a:buClr>
              <a:buSzPct val="110000"/>
              <a:buFontTx/>
              <a:buNone/>
            </a:pPr>
            <a:r>
              <a:rPr lang="en-US" dirty="0"/>
              <a:t>DATE OF PRESENTATION</a:t>
            </a:r>
          </a:p>
        </p:txBody>
      </p:sp>
      <p:pic>
        <p:nvPicPr>
          <p:cNvPr id="9" name="Picture 8">
            <a:extLst>
              <a:ext uri="{FF2B5EF4-FFF2-40B4-BE49-F238E27FC236}">
                <a16:creationId xmlns:a16="http://schemas.microsoft.com/office/drawing/2014/main" id="{9FE91E95-474D-CA4B-AB5B-88EEB0174650}"/>
              </a:ext>
            </a:extLst>
          </p:cNvPr>
          <p:cNvPicPr>
            <a:picLocks noChangeAspect="1"/>
          </p:cNvPicPr>
          <p:nvPr userDrawn="1"/>
        </p:nvPicPr>
        <p:blipFill>
          <a:blip r:embed="rId3"/>
          <a:srcRect/>
          <a:stretch/>
        </p:blipFill>
        <p:spPr>
          <a:xfrm>
            <a:off x="399644" y="5878758"/>
            <a:ext cx="1057681" cy="368300"/>
          </a:xfrm>
          <a:prstGeom prst="rect">
            <a:avLst/>
          </a:prstGeom>
        </p:spPr>
      </p:pic>
      <p:sp>
        <p:nvSpPr>
          <p:cNvPr id="5" name="Title 4">
            <a:extLst>
              <a:ext uri="{FF2B5EF4-FFF2-40B4-BE49-F238E27FC236}">
                <a16:creationId xmlns:a16="http://schemas.microsoft.com/office/drawing/2014/main" id="{4BA5752D-9E2F-5C40-BC25-27126819402E}"/>
              </a:ext>
            </a:extLst>
          </p:cNvPr>
          <p:cNvSpPr>
            <a:spLocks noGrp="1"/>
          </p:cNvSpPr>
          <p:nvPr>
            <p:ph type="title"/>
          </p:nvPr>
        </p:nvSpPr>
        <p:spPr>
          <a:xfrm>
            <a:off x="327025" y="2068574"/>
            <a:ext cx="6699851" cy="707152"/>
          </a:xfrm>
        </p:spPr>
        <p:txBody>
          <a:bodyPr vert="horz" lIns="91440" tIns="45720" rIns="91440" bIns="45720" rtlCol="0" anchor="t">
            <a:noAutofit/>
          </a:bodyPr>
          <a:lstStyle>
            <a:lvl1pPr>
              <a:defRPr lang="en-US" sz="4500">
                <a:solidFill>
                  <a:schemeClr val="tx2"/>
                </a:solidFill>
              </a:defRPr>
            </a:lvl1pPr>
          </a:lstStyle>
          <a:p>
            <a:pPr lvl="0"/>
            <a:r>
              <a:rPr lang="en-US" dirty="0"/>
              <a:t>Click to edit Master title style</a:t>
            </a:r>
          </a:p>
        </p:txBody>
      </p:sp>
      <p:pic>
        <p:nvPicPr>
          <p:cNvPr id="10" name="Picture 9"/>
          <p:cNvPicPr>
            <a:picLocks noChangeAspect="1"/>
          </p:cNvPicPr>
          <p:nvPr userDrawn="1"/>
        </p:nvPicPr>
        <p:blipFill>
          <a:blip r:embed="rId4"/>
          <a:stretch>
            <a:fillRect/>
          </a:stretch>
        </p:blipFill>
        <p:spPr>
          <a:xfrm>
            <a:off x="6944497" y="858825"/>
            <a:ext cx="5254483" cy="5954567"/>
          </a:xfrm>
          <a:prstGeom prst="rect">
            <a:avLst/>
          </a:prstGeom>
        </p:spPr>
      </p:pic>
    </p:spTree>
    <p:extLst>
      <p:ext uri="{BB962C8B-B14F-4D97-AF65-F5344CB8AC3E}">
        <p14:creationId xmlns:p14="http://schemas.microsoft.com/office/powerpoint/2010/main" val="306330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CD4209-8C80-2A47-89CB-9979D490E5FB}"/>
              </a:ext>
            </a:extLst>
          </p:cNvPr>
          <p:cNvSpPr>
            <a:spLocks noGrp="1"/>
          </p:cNvSpPr>
          <p:nvPr>
            <p:ph type="subTitle" idx="1"/>
          </p:nvPr>
        </p:nvSpPr>
        <p:spPr>
          <a:xfrm>
            <a:off x="327521" y="2764930"/>
            <a:ext cx="6616976" cy="524246"/>
          </a:xfrm>
          <a:prstGeom prst="rect">
            <a:avLst/>
          </a:prstGeom>
        </p:spPr>
        <p:txBody>
          <a:bodyPr anchor="t">
            <a:normAutofit/>
          </a:bodyPr>
          <a:lstStyle>
            <a:lvl1pPr>
              <a:defRPr lang="en-US" sz="3000" dirty="0">
                <a:latin typeface="Arial" panose="020B0604020202020204" pitchFamily="34" charset="0"/>
                <a:ea typeface="Verdana" panose="020B0604030504040204" pitchFamily="34" charset="0"/>
                <a:cs typeface="Arial" panose="020B0604020202020204" pitchFamily="34" charset="0"/>
              </a:defRPr>
            </a:lvl1pPr>
          </a:lstStyle>
          <a:p>
            <a:pPr marL="0" lvl="0" indent="0">
              <a:buClr>
                <a:schemeClr val="tx2">
                  <a:lumMod val="60000"/>
                  <a:lumOff val="40000"/>
                </a:schemeClr>
              </a:buClr>
              <a:buNone/>
            </a:pPr>
            <a:r>
              <a:rPr lang="en-US" dirty="0"/>
              <a:t>Click to edit Master subtitle style</a:t>
            </a:r>
          </a:p>
        </p:txBody>
      </p:sp>
      <p:pic>
        <p:nvPicPr>
          <p:cNvPr id="7" name="Picture 6">
            <a:extLst>
              <a:ext uri="{FF2B5EF4-FFF2-40B4-BE49-F238E27FC236}">
                <a16:creationId xmlns:a16="http://schemas.microsoft.com/office/drawing/2014/main" id="{AF5AD210-CA0B-FF40-9532-2621D170A294}"/>
              </a:ext>
            </a:extLst>
          </p:cNvPr>
          <p:cNvPicPr>
            <a:picLocks noChangeAspect="1"/>
          </p:cNvPicPr>
          <p:nvPr userDrawn="1"/>
        </p:nvPicPr>
        <p:blipFill>
          <a:blip r:embed="rId2"/>
          <a:srcRect/>
          <a:stretch/>
        </p:blipFill>
        <p:spPr>
          <a:xfrm>
            <a:off x="399644" y="421305"/>
            <a:ext cx="2211673" cy="759708"/>
          </a:xfrm>
          <a:prstGeom prst="rect">
            <a:avLst/>
          </a:prstGeom>
        </p:spPr>
      </p:pic>
      <p:sp>
        <p:nvSpPr>
          <p:cNvPr id="14" name="Text Placeholder 13">
            <a:extLst>
              <a:ext uri="{FF2B5EF4-FFF2-40B4-BE49-F238E27FC236}">
                <a16:creationId xmlns:a16="http://schemas.microsoft.com/office/drawing/2014/main" id="{D2D90629-8179-E348-A44B-9A8C3350FD8F}"/>
              </a:ext>
            </a:extLst>
          </p:cNvPr>
          <p:cNvSpPr>
            <a:spLocks noGrp="1"/>
          </p:cNvSpPr>
          <p:nvPr>
            <p:ph type="body" sz="quarter" idx="10" hasCustomPrompt="1"/>
          </p:nvPr>
        </p:nvSpPr>
        <p:spPr>
          <a:xfrm>
            <a:off x="327025" y="3289300"/>
            <a:ext cx="28130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lang="en-US" sz="1200" b="1" dirty="0">
                <a:latin typeface="Arial" panose="020B0604020202020204" pitchFamily="34" charset="0"/>
                <a:ea typeface="Verdana" panose="020B0604030504040204" pitchFamily="34" charset="0"/>
                <a:cs typeface="Arial" panose="020B0604020202020204" pitchFamily="34" charset="0"/>
              </a:defRPr>
            </a:lvl1pPr>
          </a:lstStyle>
          <a:p>
            <a:pPr marL="0" lvl="0" indent="0" eaLnBrk="0" fontAlgn="base" hangingPunct="0">
              <a:spcBef>
                <a:spcPct val="20000"/>
              </a:spcBef>
              <a:spcAft>
                <a:spcPct val="0"/>
              </a:spcAft>
              <a:buClr>
                <a:srgbClr val="DC5034"/>
              </a:buClr>
              <a:buSzPct val="110000"/>
              <a:buFontTx/>
              <a:buNone/>
            </a:pPr>
            <a:r>
              <a:rPr lang="en-US" dirty="0"/>
              <a:t>DATE OF PRESENTATION</a:t>
            </a:r>
          </a:p>
        </p:txBody>
      </p:sp>
      <p:pic>
        <p:nvPicPr>
          <p:cNvPr id="9" name="Picture 8">
            <a:extLst>
              <a:ext uri="{FF2B5EF4-FFF2-40B4-BE49-F238E27FC236}">
                <a16:creationId xmlns:a16="http://schemas.microsoft.com/office/drawing/2014/main" id="{9FE91E95-474D-CA4B-AB5B-88EEB0174650}"/>
              </a:ext>
            </a:extLst>
          </p:cNvPr>
          <p:cNvPicPr>
            <a:picLocks noChangeAspect="1"/>
          </p:cNvPicPr>
          <p:nvPr userDrawn="1"/>
        </p:nvPicPr>
        <p:blipFill>
          <a:blip r:embed="rId3"/>
          <a:srcRect/>
          <a:stretch/>
        </p:blipFill>
        <p:spPr>
          <a:xfrm>
            <a:off x="399644" y="5878758"/>
            <a:ext cx="1057681" cy="368300"/>
          </a:xfrm>
          <a:prstGeom prst="rect">
            <a:avLst/>
          </a:prstGeom>
        </p:spPr>
      </p:pic>
      <p:sp>
        <p:nvSpPr>
          <p:cNvPr id="5" name="Title 4">
            <a:extLst>
              <a:ext uri="{FF2B5EF4-FFF2-40B4-BE49-F238E27FC236}">
                <a16:creationId xmlns:a16="http://schemas.microsoft.com/office/drawing/2014/main" id="{4BA5752D-9E2F-5C40-BC25-27126819402E}"/>
              </a:ext>
            </a:extLst>
          </p:cNvPr>
          <p:cNvSpPr>
            <a:spLocks noGrp="1"/>
          </p:cNvSpPr>
          <p:nvPr>
            <p:ph type="title"/>
          </p:nvPr>
        </p:nvSpPr>
        <p:spPr>
          <a:xfrm>
            <a:off x="327025" y="2068574"/>
            <a:ext cx="6699851" cy="707152"/>
          </a:xfrm>
        </p:spPr>
        <p:txBody>
          <a:bodyPr vert="horz" lIns="91440" tIns="45720" rIns="91440" bIns="45720" rtlCol="0" anchor="t">
            <a:noAutofit/>
          </a:bodyPr>
          <a:lstStyle>
            <a:lvl1pPr>
              <a:defRPr lang="en-US" sz="4500">
                <a:solidFill>
                  <a:schemeClr val="tx2"/>
                </a:solidFill>
              </a:defRPr>
            </a:lvl1pPr>
          </a:lstStyle>
          <a:p>
            <a:pPr lvl="0"/>
            <a:r>
              <a:rPr lang="en-US" dirty="0"/>
              <a:t>Click to edit Master title style</a:t>
            </a:r>
          </a:p>
        </p:txBody>
      </p:sp>
      <p:pic>
        <p:nvPicPr>
          <p:cNvPr id="2" name="Picture 1"/>
          <p:cNvPicPr>
            <a:picLocks noChangeAspect="1"/>
          </p:cNvPicPr>
          <p:nvPr userDrawn="1"/>
        </p:nvPicPr>
        <p:blipFill>
          <a:blip r:embed="rId4"/>
          <a:stretch>
            <a:fillRect/>
          </a:stretch>
        </p:blipFill>
        <p:spPr>
          <a:xfrm>
            <a:off x="6992502" y="832020"/>
            <a:ext cx="5199498" cy="5927124"/>
          </a:xfrm>
          <a:prstGeom prst="rect">
            <a:avLst/>
          </a:prstGeom>
        </p:spPr>
      </p:pic>
    </p:spTree>
    <p:extLst>
      <p:ext uri="{BB962C8B-B14F-4D97-AF65-F5344CB8AC3E}">
        <p14:creationId xmlns:p14="http://schemas.microsoft.com/office/powerpoint/2010/main" val="181684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91E3A3C-E151-504C-9B14-BA81E2BAC2F2}"/>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DF8261BC-E010-5447-94AB-7E276D5D38F3}"/>
              </a:ext>
            </a:extLst>
          </p:cNvPr>
          <p:cNvSpPr>
            <a:spLocks noGrp="1"/>
          </p:cNvSpPr>
          <p:nvPr>
            <p:ph sz="quarter" idx="10"/>
          </p:nvPr>
        </p:nvSpPr>
        <p:spPr>
          <a:xfrm>
            <a:off x="354140" y="1308100"/>
            <a:ext cx="11261598" cy="3998913"/>
          </a:xfrm>
          <a:prstGeom prst="rect">
            <a:avLst/>
          </a:prstGeom>
        </p:spPr>
        <p:txBody>
          <a:bodyPr/>
          <a:lstStyle>
            <a:lvl1pPr marL="342900" indent="-342900">
              <a:buClrTx/>
              <a:buFont typeface="Arial" panose="020B0604020202020204" pitchFamily="34" charset="0"/>
              <a:buChar char="•"/>
              <a:defRPr sz="2000"/>
            </a:lvl1pPr>
            <a:lvl2pPr marL="640080" indent="-320040">
              <a:spcBef>
                <a:spcPts val="600"/>
              </a:spcBef>
              <a:buClrTx/>
              <a:buFont typeface="System Font Regular"/>
              <a:buChar char="–"/>
              <a:defRPr sz="2000"/>
            </a:lvl2pPr>
            <a:lvl3pPr marL="960120" indent="-320040">
              <a:spcBef>
                <a:spcPts val="300"/>
              </a:spcBef>
              <a:buClrTx/>
              <a:buFont typeface="System Font Regular"/>
              <a:buChar char="–"/>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427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AB73-71B8-6844-B12C-E5013A31CBB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F5A3C-D06D-664E-8E93-B6E5B028F6B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5E83D6EF-5D4A-5E41-83DF-D524FDACD693}"/>
              </a:ext>
            </a:extLst>
          </p:cNvPr>
          <p:cNvPicPr>
            <a:picLocks noChangeAspect="1"/>
          </p:cNvPicPr>
          <p:nvPr userDrawn="1"/>
        </p:nvPicPr>
        <p:blipFill>
          <a:blip r:embed="rId2"/>
          <a:srcRect/>
          <a:stretch/>
        </p:blipFill>
        <p:spPr>
          <a:xfrm>
            <a:off x="492958" y="5945225"/>
            <a:ext cx="1446366" cy="496826"/>
          </a:xfrm>
          <a:prstGeom prst="rect">
            <a:avLst/>
          </a:prstGeom>
        </p:spPr>
      </p:pic>
    </p:spTree>
    <p:extLst>
      <p:ext uri="{BB962C8B-B14F-4D97-AF65-F5344CB8AC3E}">
        <p14:creationId xmlns:p14="http://schemas.microsoft.com/office/powerpoint/2010/main" val="15774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EE328134-A3B3-7343-A88A-89B732788E40}"/>
              </a:ext>
            </a:extLst>
          </p:cNvPr>
          <p:cNvSpPr txBox="1">
            <a:spLocks/>
          </p:cNvSpPr>
          <p:nvPr userDrawn="1"/>
        </p:nvSpPr>
        <p:spPr>
          <a:xfrm>
            <a:off x="9019673" y="622362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2EDF1D-E5F2-C143-9DDE-9A7790932DF0}" type="slidenum">
              <a:rPr lang="en-US" smtClean="0"/>
              <a:pPr/>
              <a:t>‹#›</a:t>
            </a:fld>
            <a:endParaRPr lang="en-US" dirty="0"/>
          </a:p>
        </p:txBody>
      </p:sp>
      <p:sp>
        <p:nvSpPr>
          <p:cNvPr id="3" name="Title Placeholder 2">
            <a:extLst>
              <a:ext uri="{FF2B5EF4-FFF2-40B4-BE49-F238E27FC236}">
                <a16:creationId xmlns:a16="http://schemas.microsoft.com/office/drawing/2014/main" id="{EF20E5F6-4900-024E-829C-D6C8C208447B}"/>
              </a:ext>
            </a:extLst>
          </p:cNvPr>
          <p:cNvSpPr>
            <a:spLocks noGrp="1"/>
          </p:cNvSpPr>
          <p:nvPr>
            <p:ph type="title"/>
          </p:nvPr>
        </p:nvSpPr>
        <p:spPr>
          <a:xfrm>
            <a:off x="354427" y="365126"/>
            <a:ext cx="11261598" cy="707152"/>
          </a:xfrm>
          <a:prstGeom prst="rect">
            <a:avLst/>
          </a:prstGeom>
        </p:spPr>
        <p:txBody>
          <a:bodyPr vert="horz" lIns="91440" tIns="45720" rIns="91440" bIns="45720" rtlCol="0" anchor="t">
            <a:normAutofit/>
          </a:bodyPr>
          <a:lstStyle/>
          <a:p>
            <a:r>
              <a:rPr lang="en-US"/>
              <a:t>Click to edit Master title style</a:t>
            </a:r>
          </a:p>
        </p:txBody>
      </p:sp>
      <p:pic>
        <p:nvPicPr>
          <p:cNvPr id="5" name="Picture 4">
            <a:extLst>
              <a:ext uri="{FF2B5EF4-FFF2-40B4-BE49-F238E27FC236}">
                <a16:creationId xmlns:a16="http://schemas.microsoft.com/office/drawing/2014/main" id="{BAD160E2-3B46-BC41-BADE-43C158623FF5}"/>
              </a:ext>
            </a:extLst>
          </p:cNvPr>
          <p:cNvPicPr>
            <a:picLocks noChangeAspect="1"/>
          </p:cNvPicPr>
          <p:nvPr userDrawn="1"/>
        </p:nvPicPr>
        <p:blipFill>
          <a:blip r:embed="rId25"/>
          <a:srcRect/>
          <a:stretch/>
        </p:blipFill>
        <p:spPr>
          <a:xfrm>
            <a:off x="492958" y="5945225"/>
            <a:ext cx="1446366" cy="496826"/>
          </a:xfrm>
          <a:prstGeom prst="rect">
            <a:avLst/>
          </a:prstGeom>
        </p:spPr>
      </p:pic>
    </p:spTree>
    <p:extLst>
      <p:ext uri="{BB962C8B-B14F-4D97-AF65-F5344CB8AC3E}">
        <p14:creationId xmlns:p14="http://schemas.microsoft.com/office/powerpoint/2010/main" val="129304203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71" r:id="rId5"/>
    <p:sldLayoutId id="2147483665" r:id="rId6"/>
    <p:sldLayoutId id="2147483666" r:id="rId7"/>
    <p:sldLayoutId id="2147483650" r:id="rId8"/>
    <p:sldLayoutId id="2147483651" r:id="rId9"/>
    <p:sldLayoutId id="2147483660" r:id="rId10"/>
    <p:sldLayoutId id="2147483661" r:id="rId11"/>
    <p:sldLayoutId id="2147483652" r:id="rId12"/>
    <p:sldLayoutId id="2147483653" r:id="rId13"/>
    <p:sldLayoutId id="2147483654" r:id="rId14"/>
    <p:sldLayoutId id="2147483655" r:id="rId15"/>
    <p:sldLayoutId id="2147483656" r:id="rId16"/>
    <p:sldLayoutId id="2147483657" r:id="rId17"/>
    <p:sldLayoutId id="2147483668" r:id="rId18"/>
    <p:sldLayoutId id="2147483669" r:id="rId19"/>
    <p:sldLayoutId id="2147483670" r:id="rId20"/>
    <p:sldLayoutId id="2147483672" r:id="rId21"/>
    <p:sldLayoutId id="2147483674" r:id="rId22"/>
    <p:sldLayoutId id="2147483675" r:id="rId23"/>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lang="en-US" sz="2800" b="1" kern="1200"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6.xml"/><Relationship Id="rId16" Type="http://schemas.openxmlformats.org/officeDocument/2006/relationships/image" Target="../media/image42.sv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4A4-3BC9-6245-BE48-79D123C2F863}"/>
              </a:ext>
            </a:extLst>
          </p:cNvPr>
          <p:cNvSpPr>
            <a:spLocks noGrp="1"/>
          </p:cNvSpPr>
          <p:nvPr>
            <p:ph type="ctrTitle"/>
          </p:nvPr>
        </p:nvSpPr>
        <p:spPr>
          <a:xfrm>
            <a:off x="327520" y="2459224"/>
            <a:ext cx="10130929" cy="759708"/>
          </a:xfrm>
        </p:spPr>
        <p:txBody>
          <a:bodyPr/>
          <a:lstStyle/>
          <a:p>
            <a:r>
              <a:rPr lang="en-US" dirty="0"/>
              <a:t>The Harmonious Co-Existence of Healthy &amp; Sustainable Buildings</a:t>
            </a:r>
          </a:p>
        </p:txBody>
      </p:sp>
      <p:sp>
        <p:nvSpPr>
          <p:cNvPr id="3" name="Subtitle 2">
            <a:extLst>
              <a:ext uri="{FF2B5EF4-FFF2-40B4-BE49-F238E27FC236}">
                <a16:creationId xmlns:a16="http://schemas.microsoft.com/office/drawing/2014/main" id="{96050270-A14D-0A40-A7D3-FE5095EB5AA4}"/>
              </a:ext>
            </a:extLst>
          </p:cNvPr>
          <p:cNvSpPr>
            <a:spLocks noGrp="1"/>
          </p:cNvSpPr>
          <p:nvPr>
            <p:ph type="subTitle" idx="1"/>
          </p:nvPr>
        </p:nvSpPr>
        <p:spPr>
          <a:xfrm>
            <a:off x="441821" y="4784354"/>
            <a:ext cx="9144000" cy="524246"/>
          </a:xfrm>
        </p:spPr>
        <p:txBody>
          <a:bodyPr/>
          <a:lstStyle/>
          <a:p>
            <a:pPr marL="0" indent="0">
              <a:buNone/>
            </a:pPr>
            <a:r>
              <a:rPr lang="en-US" dirty="0"/>
              <a:t>Kandice Cohen</a:t>
            </a:r>
          </a:p>
        </p:txBody>
      </p:sp>
      <p:sp>
        <p:nvSpPr>
          <p:cNvPr id="4" name="Text Placeholder 3">
            <a:extLst>
              <a:ext uri="{FF2B5EF4-FFF2-40B4-BE49-F238E27FC236}">
                <a16:creationId xmlns:a16="http://schemas.microsoft.com/office/drawing/2014/main" id="{1384E05C-5CFD-324B-8BFB-3710EEF9D5C5}"/>
              </a:ext>
            </a:extLst>
          </p:cNvPr>
          <p:cNvSpPr>
            <a:spLocks noGrp="1"/>
          </p:cNvSpPr>
          <p:nvPr>
            <p:ph type="body" sz="quarter" idx="10"/>
          </p:nvPr>
        </p:nvSpPr>
        <p:spPr>
          <a:xfrm>
            <a:off x="466229" y="5308600"/>
            <a:ext cx="2813050" cy="368300"/>
          </a:xfrm>
        </p:spPr>
        <p:txBody>
          <a:bodyPr/>
          <a:lstStyle/>
          <a:p>
            <a:pPr marL="0" indent="0">
              <a:buNone/>
            </a:pPr>
            <a:r>
              <a:rPr lang="en-US" dirty="0"/>
              <a:t>March 17, 2022</a:t>
            </a:r>
          </a:p>
        </p:txBody>
      </p:sp>
    </p:spTree>
    <p:extLst>
      <p:ext uri="{BB962C8B-B14F-4D97-AF65-F5344CB8AC3E}">
        <p14:creationId xmlns:p14="http://schemas.microsoft.com/office/powerpoint/2010/main" val="10994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C75092-526E-4243-BDDD-8614AB08BD74}"/>
              </a:ext>
            </a:extLst>
          </p:cNvPr>
          <p:cNvSpPr/>
          <p:nvPr/>
        </p:nvSpPr>
        <p:spPr bwMode="auto">
          <a:xfrm>
            <a:off x="8371663" y="2792835"/>
            <a:ext cx="3406829" cy="1065730"/>
          </a:xfrm>
          <a:prstGeom prst="rect">
            <a:avLst/>
          </a:prstGeom>
          <a:solidFill>
            <a:schemeClr val="bg1"/>
          </a:solidFill>
          <a:ln w="9525" cap="flat" cmpd="sng" algn="ctr">
            <a:noFill/>
            <a:prstDash val="solid"/>
            <a:round/>
            <a:headEnd type="none" w="med" len="med"/>
            <a:tailEnd type="none" w="med" len="med"/>
          </a:ln>
          <a:effectLst>
            <a:glow rad="63500">
              <a:schemeClr val="accent1">
                <a:alpha val="10000"/>
              </a:schemeClr>
            </a:glow>
          </a:effectLst>
        </p:spPr>
        <p:txBody>
          <a:bodyPr vert="horz" wrap="square" lIns="182880" tIns="182880" rIns="182880" bIns="182880" numCol="1" rtlCol="0" anchor="ctr" anchorCtr="0" compatLnSpc="1">
            <a:prstTxWarp prst="textNoShape">
              <a:avLst/>
            </a:prstTxWarp>
            <a:noAutofit/>
          </a:bodyPr>
          <a:lstStyle/>
          <a:p>
            <a:pPr algn="ctr" fontAlgn="base">
              <a:spcBef>
                <a:spcPct val="0"/>
              </a:spcBef>
              <a:spcAft>
                <a:spcPct val="0"/>
              </a:spcAft>
            </a:pPr>
            <a:endParaRPr kumimoji="0" lang="en-US" sz="2400" b="0" i="0" u="none" strike="noStrike" cap="none" normalizeH="0" baseline="0" dirty="0">
              <a:ln>
                <a:noFill/>
              </a:ln>
              <a:solidFill>
                <a:sysClr val="windowText" lastClr="000000"/>
              </a:solidFill>
              <a:effectLst/>
              <a:latin typeface="Arial" charset="0"/>
              <a:ea typeface="ＭＳ Ｐゴシック" charset="0"/>
            </a:endParaRPr>
          </a:p>
        </p:txBody>
      </p:sp>
      <p:sp>
        <p:nvSpPr>
          <p:cNvPr id="7" name="Rectangle 6">
            <a:extLst>
              <a:ext uri="{FF2B5EF4-FFF2-40B4-BE49-F238E27FC236}">
                <a16:creationId xmlns:a16="http://schemas.microsoft.com/office/drawing/2014/main" id="{C6F2669D-B189-450D-A643-8684E5557CDF}"/>
              </a:ext>
            </a:extLst>
          </p:cNvPr>
          <p:cNvSpPr/>
          <p:nvPr/>
        </p:nvSpPr>
        <p:spPr bwMode="auto">
          <a:xfrm>
            <a:off x="8371664" y="1535289"/>
            <a:ext cx="3406829" cy="1065730"/>
          </a:xfrm>
          <a:prstGeom prst="rect">
            <a:avLst/>
          </a:prstGeom>
          <a:solidFill>
            <a:schemeClr val="bg1"/>
          </a:solidFill>
          <a:ln w="9525" cap="flat" cmpd="sng" algn="ctr">
            <a:noFill/>
            <a:prstDash val="solid"/>
            <a:round/>
            <a:headEnd type="none" w="med" len="med"/>
            <a:tailEnd type="none" w="med" len="med"/>
          </a:ln>
          <a:effectLst>
            <a:glow rad="63500">
              <a:schemeClr val="accent1">
                <a:alpha val="10000"/>
              </a:schemeClr>
            </a:glow>
          </a:effectLst>
        </p:spPr>
        <p:txBody>
          <a:bodyPr vert="horz" wrap="square" lIns="182880" tIns="182880" rIns="182880" bIns="182880" numCol="1" rtlCol="0" anchor="ctr" anchorCtr="0" compatLnSpc="1">
            <a:prstTxWarp prst="textNoShape">
              <a:avLst/>
            </a:prstTxWarp>
            <a:noAutofit/>
          </a:bodyPr>
          <a:lstStyle/>
          <a:p>
            <a:pPr algn="ctr" fontAlgn="base">
              <a:spcBef>
                <a:spcPct val="0"/>
              </a:spcBef>
              <a:spcAft>
                <a:spcPct val="0"/>
              </a:spcAft>
            </a:pPr>
            <a:endParaRPr kumimoji="0" lang="en-US" sz="2400" b="0" i="0" u="none" strike="noStrike" cap="none" normalizeH="0" baseline="0" dirty="0">
              <a:ln>
                <a:noFill/>
              </a:ln>
              <a:solidFill>
                <a:sysClr val="windowText" lastClr="000000"/>
              </a:solidFill>
              <a:effectLst/>
              <a:latin typeface="Arial" charset="0"/>
              <a:ea typeface="ＭＳ Ｐゴシック" charset="0"/>
            </a:endParaRPr>
          </a:p>
        </p:txBody>
      </p:sp>
      <p:sp>
        <p:nvSpPr>
          <p:cNvPr id="8" name="Title 1">
            <a:extLst>
              <a:ext uri="{FF2B5EF4-FFF2-40B4-BE49-F238E27FC236}">
                <a16:creationId xmlns:a16="http://schemas.microsoft.com/office/drawing/2014/main" id="{D80F4267-B925-449C-ADCC-4F4AD0EDDA5A}"/>
              </a:ext>
            </a:extLst>
          </p:cNvPr>
          <p:cNvSpPr txBox="1">
            <a:spLocks/>
          </p:cNvSpPr>
          <p:nvPr/>
        </p:nvSpPr>
        <p:spPr>
          <a:xfrm>
            <a:off x="213748" y="203720"/>
            <a:ext cx="11564745" cy="707152"/>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2800" b="1" kern="1200"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r>
              <a:rPr lang="en-US"/>
              <a:t>Localized Decarbonization Policies Are Becoming More Prevalent</a:t>
            </a:r>
          </a:p>
        </p:txBody>
      </p:sp>
      <p:grpSp>
        <p:nvGrpSpPr>
          <p:cNvPr id="9" name="Group 4">
            <a:extLst>
              <a:ext uri="{FF2B5EF4-FFF2-40B4-BE49-F238E27FC236}">
                <a16:creationId xmlns:a16="http://schemas.microsoft.com/office/drawing/2014/main" id="{9E540ADC-133B-4657-98B0-3A6B73B086DB}"/>
              </a:ext>
            </a:extLst>
          </p:cNvPr>
          <p:cNvGrpSpPr>
            <a:grpSpLocks noChangeAspect="1"/>
          </p:cNvGrpSpPr>
          <p:nvPr/>
        </p:nvGrpSpPr>
        <p:grpSpPr bwMode="auto">
          <a:xfrm>
            <a:off x="394394" y="1072278"/>
            <a:ext cx="7620584" cy="4687365"/>
            <a:chOff x="238" y="-1"/>
            <a:chExt cx="5274" cy="3244"/>
          </a:xfrm>
          <a:solidFill>
            <a:schemeClr val="bg2">
              <a:lumMod val="90000"/>
            </a:schemeClr>
          </a:solidFill>
          <a:effectLst>
            <a:glow rad="63500">
              <a:schemeClr val="bg2">
                <a:alpha val="65000"/>
              </a:schemeClr>
            </a:glow>
          </a:effectLst>
        </p:grpSpPr>
        <p:sp>
          <p:nvSpPr>
            <p:cNvPr id="10" name="Freeform 5">
              <a:extLst>
                <a:ext uri="{FF2B5EF4-FFF2-40B4-BE49-F238E27FC236}">
                  <a16:creationId xmlns:a16="http://schemas.microsoft.com/office/drawing/2014/main" id="{5D9B56B0-AA47-4E83-BDDD-1CBB39B006A5}"/>
                </a:ext>
              </a:extLst>
            </p:cNvPr>
            <p:cNvSpPr>
              <a:spLocks/>
            </p:cNvSpPr>
            <p:nvPr userDrawn="1"/>
          </p:nvSpPr>
          <p:spPr bwMode="auto">
            <a:xfrm>
              <a:off x="3858" y="2486"/>
              <a:ext cx="917" cy="709"/>
            </a:xfrm>
            <a:custGeom>
              <a:avLst/>
              <a:gdLst>
                <a:gd name="T0" fmla="*/ 1248 w 1260"/>
                <a:gd name="T1" fmla="*/ 880 h 974"/>
                <a:gd name="T2" fmla="*/ 1218 w 1260"/>
                <a:gd name="T3" fmla="*/ 972 h 974"/>
                <a:gd name="T4" fmla="*/ 1221 w 1260"/>
                <a:gd name="T5" fmla="*/ 920 h 974"/>
                <a:gd name="T6" fmla="*/ 1156 w 1260"/>
                <a:gd name="T7" fmla="*/ 949 h 974"/>
                <a:gd name="T8" fmla="*/ 1115 w 1260"/>
                <a:gd name="T9" fmla="*/ 926 h 974"/>
                <a:gd name="T10" fmla="*/ 1148 w 1260"/>
                <a:gd name="T11" fmla="*/ 918 h 974"/>
                <a:gd name="T12" fmla="*/ 1071 w 1260"/>
                <a:gd name="T13" fmla="*/ 842 h 974"/>
                <a:gd name="T14" fmla="*/ 987 w 1260"/>
                <a:gd name="T15" fmla="*/ 783 h 974"/>
                <a:gd name="T16" fmla="*/ 946 w 1260"/>
                <a:gd name="T17" fmla="*/ 734 h 974"/>
                <a:gd name="T18" fmla="*/ 918 w 1260"/>
                <a:gd name="T19" fmla="*/ 668 h 974"/>
                <a:gd name="T20" fmla="*/ 920 w 1260"/>
                <a:gd name="T21" fmla="*/ 694 h 974"/>
                <a:gd name="T22" fmla="*/ 842 w 1260"/>
                <a:gd name="T23" fmla="*/ 606 h 974"/>
                <a:gd name="T24" fmla="*/ 833 w 1260"/>
                <a:gd name="T25" fmla="*/ 571 h 974"/>
                <a:gd name="T26" fmla="*/ 830 w 1260"/>
                <a:gd name="T27" fmla="*/ 510 h 974"/>
                <a:gd name="T28" fmla="*/ 820 w 1260"/>
                <a:gd name="T29" fmla="*/ 522 h 974"/>
                <a:gd name="T30" fmla="*/ 795 w 1260"/>
                <a:gd name="T31" fmla="*/ 546 h 974"/>
                <a:gd name="T32" fmla="*/ 791 w 1260"/>
                <a:gd name="T33" fmla="*/ 373 h 974"/>
                <a:gd name="T34" fmla="*/ 740 w 1260"/>
                <a:gd name="T35" fmla="*/ 305 h 974"/>
                <a:gd name="T36" fmla="*/ 600 w 1260"/>
                <a:gd name="T37" fmla="*/ 192 h 974"/>
                <a:gd name="T38" fmla="*/ 512 w 1260"/>
                <a:gd name="T39" fmla="*/ 196 h 974"/>
                <a:gd name="T40" fmla="*/ 459 w 1260"/>
                <a:gd name="T41" fmla="*/ 237 h 974"/>
                <a:gd name="T42" fmla="*/ 363 w 1260"/>
                <a:gd name="T43" fmla="*/ 264 h 974"/>
                <a:gd name="T44" fmla="*/ 360 w 1260"/>
                <a:gd name="T45" fmla="*/ 230 h 974"/>
                <a:gd name="T46" fmla="*/ 303 w 1260"/>
                <a:gd name="T47" fmla="*/ 176 h 974"/>
                <a:gd name="T48" fmla="*/ 290 w 1260"/>
                <a:gd name="T49" fmla="*/ 194 h 974"/>
                <a:gd name="T50" fmla="*/ 204 w 1260"/>
                <a:gd name="T51" fmla="*/ 167 h 974"/>
                <a:gd name="T52" fmla="*/ 177 w 1260"/>
                <a:gd name="T53" fmla="*/ 146 h 974"/>
                <a:gd name="T54" fmla="*/ 112 w 1260"/>
                <a:gd name="T55" fmla="*/ 178 h 974"/>
                <a:gd name="T56" fmla="*/ 108 w 1260"/>
                <a:gd name="T57" fmla="*/ 161 h 974"/>
                <a:gd name="T58" fmla="*/ 82 w 1260"/>
                <a:gd name="T59" fmla="*/ 156 h 974"/>
                <a:gd name="T60" fmla="*/ 32 w 1260"/>
                <a:gd name="T61" fmla="*/ 194 h 974"/>
                <a:gd name="T62" fmla="*/ 37 w 1260"/>
                <a:gd name="T63" fmla="*/ 158 h 974"/>
                <a:gd name="T64" fmla="*/ 2 w 1260"/>
                <a:gd name="T65" fmla="*/ 91 h 974"/>
                <a:gd name="T66" fmla="*/ 378 w 1260"/>
                <a:gd name="T67" fmla="*/ 33 h 974"/>
                <a:gd name="T68" fmla="*/ 392 w 1260"/>
                <a:gd name="T69" fmla="*/ 40 h 974"/>
                <a:gd name="T70" fmla="*/ 422 w 1260"/>
                <a:gd name="T71" fmla="*/ 78 h 974"/>
                <a:gd name="T72" fmla="*/ 810 w 1260"/>
                <a:gd name="T73" fmla="*/ 62 h 974"/>
                <a:gd name="T74" fmla="*/ 842 w 1260"/>
                <a:gd name="T75" fmla="*/ 68 h 974"/>
                <a:gd name="T76" fmla="*/ 838 w 1260"/>
                <a:gd name="T77" fmla="*/ 6 h 974"/>
                <a:gd name="T78" fmla="*/ 909 w 1260"/>
                <a:gd name="T79" fmla="*/ 8 h 974"/>
                <a:gd name="T80" fmla="*/ 922 w 1260"/>
                <a:gd name="T81" fmla="*/ 10 h 974"/>
                <a:gd name="T82" fmla="*/ 1082 w 1260"/>
                <a:gd name="T83" fmla="*/ 316 h 974"/>
                <a:gd name="T84" fmla="*/ 1102 w 1260"/>
                <a:gd name="T85" fmla="*/ 363 h 974"/>
                <a:gd name="T86" fmla="*/ 1087 w 1260"/>
                <a:gd name="T87" fmla="*/ 376 h 974"/>
                <a:gd name="T88" fmla="*/ 1179 w 1260"/>
                <a:gd name="T89" fmla="*/ 516 h 974"/>
                <a:gd name="T90" fmla="*/ 1250 w 1260"/>
                <a:gd name="T91" fmla="*/ 650 h 974"/>
                <a:gd name="T92" fmla="*/ 1248 w 1260"/>
                <a:gd name="T93" fmla="*/ 837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0" h="974">
                  <a:moveTo>
                    <a:pt x="1248" y="837"/>
                  </a:moveTo>
                  <a:cubicBezTo>
                    <a:pt x="1245" y="851"/>
                    <a:pt x="1244" y="874"/>
                    <a:pt x="1248" y="880"/>
                  </a:cubicBezTo>
                  <a:cubicBezTo>
                    <a:pt x="1251" y="886"/>
                    <a:pt x="1253" y="914"/>
                    <a:pt x="1250" y="921"/>
                  </a:cubicBezTo>
                  <a:cubicBezTo>
                    <a:pt x="1246" y="928"/>
                    <a:pt x="1221" y="974"/>
                    <a:pt x="1218" y="972"/>
                  </a:cubicBezTo>
                  <a:cubicBezTo>
                    <a:pt x="1214" y="970"/>
                    <a:pt x="1234" y="931"/>
                    <a:pt x="1232" y="928"/>
                  </a:cubicBezTo>
                  <a:cubicBezTo>
                    <a:pt x="1230" y="926"/>
                    <a:pt x="1225" y="920"/>
                    <a:pt x="1221" y="920"/>
                  </a:cubicBezTo>
                  <a:cubicBezTo>
                    <a:pt x="1217" y="920"/>
                    <a:pt x="1210" y="929"/>
                    <a:pt x="1202" y="933"/>
                  </a:cubicBezTo>
                  <a:cubicBezTo>
                    <a:pt x="1193" y="937"/>
                    <a:pt x="1175" y="942"/>
                    <a:pt x="1156" y="949"/>
                  </a:cubicBezTo>
                  <a:cubicBezTo>
                    <a:pt x="1138" y="956"/>
                    <a:pt x="1124" y="956"/>
                    <a:pt x="1121" y="946"/>
                  </a:cubicBezTo>
                  <a:cubicBezTo>
                    <a:pt x="1118" y="935"/>
                    <a:pt x="1106" y="926"/>
                    <a:pt x="1115" y="926"/>
                  </a:cubicBezTo>
                  <a:cubicBezTo>
                    <a:pt x="1124" y="925"/>
                    <a:pt x="1142" y="934"/>
                    <a:pt x="1145" y="931"/>
                  </a:cubicBezTo>
                  <a:cubicBezTo>
                    <a:pt x="1148" y="928"/>
                    <a:pt x="1150" y="918"/>
                    <a:pt x="1148" y="918"/>
                  </a:cubicBezTo>
                  <a:cubicBezTo>
                    <a:pt x="1145" y="917"/>
                    <a:pt x="1121" y="918"/>
                    <a:pt x="1116" y="910"/>
                  </a:cubicBezTo>
                  <a:cubicBezTo>
                    <a:pt x="1110" y="901"/>
                    <a:pt x="1084" y="845"/>
                    <a:pt x="1071" y="842"/>
                  </a:cubicBezTo>
                  <a:cubicBezTo>
                    <a:pt x="1058" y="840"/>
                    <a:pt x="1027" y="836"/>
                    <a:pt x="1016" y="833"/>
                  </a:cubicBezTo>
                  <a:cubicBezTo>
                    <a:pt x="1006" y="830"/>
                    <a:pt x="991" y="800"/>
                    <a:pt x="987" y="783"/>
                  </a:cubicBezTo>
                  <a:cubicBezTo>
                    <a:pt x="983" y="766"/>
                    <a:pt x="978" y="754"/>
                    <a:pt x="968" y="748"/>
                  </a:cubicBezTo>
                  <a:cubicBezTo>
                    <a:pt x="959" y="742"/>
                    <a:pt x="952" y="739"/>
                    <a:pt x="946" y="734"/>
                  </a:cubicBezTo>
                  <a:cubicBezTo>
                    <a:pt x="940" y="730"/>
                    <a:pt x="940" y="698"/>
                    <a:pt x="934" y="684"/>
                  </a:cubicBezTo>
                  <a:cubicBezTo>
                    <a:pt x="929" y="670"/>
                    <a:pt x="922" y="668"/>
                    <a:pt x="918" y="668"/>
                  </a:cubicBezTo>
                  <a:cubicBezTo>
                    <a:pt x="913" y="668"/>
                    <a:pt x="906" y="675"/>
                    <a:pt x="913" y="680"/>
                  </a:cubicBezTo>
                  <a:cubicBezTo>
                    <a:pt x="920" y="684"/>
                    <a:pt x="929" y="693"/>
                    <a:pt x="920" y="694"/>
                  </a:cubicBezTo>
                  <a:cubicBezTo>
                    <a:pt x="910" y="694"/>
                    <a:pt x="894" y="703"/>
                    <a:pt x="883" y="683"/>
                  </a:cubicBezTo>
                  <a:cubicBezTo>
                    <a:pt x="872" y="663"/>
                    <a:pt x="853" y="616"/>
                    <a:pt x="842" y="606"/>
                  </a:cubicBezTo>
                  <a:cubicBezTo>
                    <a:pt x="832" y="596"/>
                    <a:pt x="816" y="596"/>
                    <a:pt x="816" y="588"/>
                  </a:cubicBezTo>
                  <a:cubicBezTo>
                    <a:pt x="816" y="580"/>
                    <a:pt x="826" y="581"/>
                    <a:pt x="833" y="571"/>
                  </a:cubicBezTo>
                  <a:cubicBezTo>
                    <a:pt x="840" y="561"/>
                    <a:pt x="856" y="544"/>
                    <a:pt x="856" y="533"/>
                  </a:cubicBezTo>
                  <a:cubicBezTo>
                    <a:pt x="856" y="522"/>
                    <a:pt x="836" y="513"/>
                    <a:pt x="830" y="510"/>
                  </a:cubicBezTo>
                  <a:cubicBezTo>
                    <a:pt x="824" y="506"/>
                    <a:pt x="814" y="499"/>
                    <a:pt x="814" y="508"/>
                  </a:cubicBezTo>
                  <a:cubicBezTo>
                    <a:pt x="814" y="516"/>
                    <a:pt x="811" y="518"/>
                    <a:pt x="820" y="522"/>
                  </a:cubicBezTo>
                  <a:cubicBezTo>
                    <a:pt x="830" y="525"/>
                    <a:pt x="829" y="538"/>
                    <a:pt x="824" y="541"/>
                  </a:cubicBezTo>
                  <a:cubicBezTo>
                    <a:pt x="820" y="544"/>
                    <a:pt x="801" y="564"/>
                    <a:pt x="795" y="546"/>
                  </a:cubicBezTo>
                  <a:cubicBezTo>
                    <a:pt x="789" y="529"/>
                    <a:pt x="782" y="497"/>
                    <a:pt x="786" y="472"/>
                  </a:cubicBezTo>
                  <a:cubicBezTo>
                    <a:pt x="790" y="448"/>
                    <a:pt x="797" y="405"/>
                    <a:pt x="791" y="373"/>
                  </a:cubicBezTo>
                  <a:cubicBezTo>
                    <a:pt x="785" y="341"/>
                    <a:pt x="777" y="342"/>
                    <a:pt x="767" y="326"/>
                  </a:cubicBezTo>
                  <a:cubicBezTo>
                    <a:pt x="757" y="309"/>
                    <a:pt x="752" y="305"/>
                    <a:pt x="740" y="305"/>
                  </a:cubicBezTo>
                  <a:cubicBezTo>
                    <a:pt x="728" y="305"/>
                    <a:pt x="680" y="278"/>
                    <a:pt x="666" y="256"/>
                  </a:cubicBezTo>
                  <a:cubicBezTo>
                    <a:pt x="652" y="233"/>
                    <a:pt x="616" y="205"/>
                    <a:pt x="600" y="192"/>
                  </a:cubicBezTo>
                  <a:cubicBezTo>
                    <a:pt x="584" y="178"/>
                    <a:pt x="558" y="170"/>
                    <a:pt x="543" y="172"/>
                  </a:cubicBezTo>
                  <a:cubicBezTo>
                    <a:pt x="528" y="174"/>
                    <a:pt x="513" y="186"/>
                    <a:pt x="512" y="196"/>
                  </a:cubicBezTo>
                  <a:cubicBezTo>
                    <a:pt x="510" y="207"/>
                    <a:pt x="506" y="215"/>
                    <a:pt x="496" y="215"/>
                  </a:cubicBezTo>
                  <a:cubicBezTo>
                    <a:pt x="487" y="215"/>
                    <a:pt x="468" y="233"/>
                    <a:pt x="459" y="237"/>
                  </a:cubicBezTo>
                  <a:cubicBezTo>
                    <a:pt x="450" y="241"/>
                    <a:pt x="431" y="247"/>
                    <a:pt x="411" y="252"/>
                  </a:cubicBezTo>
                  <a:cubicBezTo>
                    <a:pt x="391" y="256"/>
                    <a:pt x="366" y="270"/>
                    <a:pt x="363" y="264"/>
                  </a:cubicBezTo>
                  <a:cubicBezTo>
                    <a:pt x="360" y="257"/>
                    <a:pt x="365" y="258"/>
                    <a:pt x="366" y="252"/>
                  </a:cubicBezTo>
                  <a:cubicBezTo>
                    <a:pt x="368" y="247"/>
                    <a:pt x="366" y="236"/>
                    <a:pt x="360" y="230"/>
                  </a:cubicBezTo>
                  <a:cubicBezTo>
                    <a:pt x="353" y="225"/>
                    <a:pt x="317" y="212"/>
                    <a:pt x="312" y="206"/>
                  </a:cubicBezTo>
                  <a:cubicBezTo>
                    <a:pt x="306" y="200"/>
                    <a:pt x="306" y="179"/>
                    <a:pt x="303" y="176"/>
                  </a:cubicBezTo>
                  <a:cubicBezTo>
                    <a:pt x="300" y="174"/>
                    <a:pt x="287" y="170"/>
                    <a:pt x="287" y="175"/>
                  </a:cubicBezTo>
                  <a:cubicBezTo>
                    <a:pt x="287" y="180"/>
                    <a:pt x="294" y="198"/>
                    <a:pt x="290" y="194"/>
                  </a:cubicBezTo>
                  <a:cubicBezTo>
                    <a:pt x="286" y="191"/>
                    <a:pt x="279" y="188"/>
                    <a:pt x="258" y="179"/>
                  </a:cubicBezTo>
                  <a:cubicBezTo>
                    <a:pt x="236" y="170"/>
                    <a:pt x="220" y="167"/>
                    <a:pt x="204" y="167"/>
                  </a:cubicBezTo>
                  <a:cubicBezTo>
                    <a:pt x="189" y="167"/>
                    <a:pt x="184" y="163"/>
                    <a:pt x="192" y="158"/>
                  </a:cubicBezTo>
                  <a:cubicBezTo>
                    <a:pt x="200" y="152"/>
                    <a:pt x="184" y="140"/>
                    <a:pt x="177" y="146"/>
                  </a:cubicBezTo>
                  <a:cubicBezTo>
                    <a:pt x="170" y="152"/>
                    <a:pt x="176" y="162"/>
                    <a:pt x="164" y="162"/>
                  </a:cubicBezTo>
                  <a:cubicBezTo>
                    <a:pt x="153" y="162"/>
                    <a:pt x="129" y="174"/>
                    <a:pt x="112" y="178"/>
                  </a:cubicBezTo>
                  <a:cubicBezTo>
                    <a:pt x="96" y="183"/>
                    <a:pt x="83" y="184"/>
                    <a:pt x="86" y="178"/>
                  </a:cubicBezTo>
                  <a:cubicBezTo>
                    <a:pt x="88" y="171"/>
                    <a:pt x="108" y="167"/>
                    <a:pt x="108" y="161"/>
                  </a:cubicBezTo>
                  <a:cubicBezTo>
                    <a:pt x="108" y="155"/>
                    <a:pt x="100" y="148"/>
                    <a:pt x="92" y="148"/>
                  </a:cubicBezTo>
                  <a:cubicBezTo>
                    <a:pt x="83" y="149"/>
                    <a:pt x="84" y="151"/>
                    <a:pt x="82" y="156"/>
                  </a:cubicBezTo>
                  <a:cubicBezTo>
                    <a:pt x="80" y="160"/>
                    <a:pt x="73" y="184"/>
                    <a:pt x="67" y="185"/>
                  </a:cubicBezTo>
                  <a:cubicBezTo>
                    <a:pt x="61" y="186"/>
                    <a:pt x="46" y="212"/>
                    <a:pt x="32" y="194"/>
                  </a:cubicBezTo>
                  <a:cubicBezTo>
                    <a:pt x="32" y="194"/>
                    <a:pt x="32" y="193"/>
                    <a:pt x="32" y="192"/>
                  </a:cubicBezTo>
                  <a:cubicBezTo>
                    <a:pt x="33" y="188"/>
                    <a:pt x="37" y="174"/>
                    <a:pt x="37" y="158"/>
                  </a:cubicBezTo>
                  <a:cubicBezTo>
                    <a:pt x="37" y="138"/>
                    <a:pt x="34" y="130"/>
                    <a:pt x="25" y="123"/>
                  </a:cubicBezTo>
                  <a:cubicBezTo>
                    <a:pt x="16" y="116"/>
                    <a:pt x="0" y="102"/>
                    <a:pt x="2" y="91"/>
                  </a:cubicBezTo>
                  <a:cubicBezTo>
                    <a:pt x="3" y="80"/>
                    <a:pt x="14" y="72"/>
                    <a:pt x="37" y="70"/>
                  </a:cubicBezTo>
                  <a:cubicBezTo>
                    <a:pt x="57" y="69"/>
                    <a:pt x="325" y="39"/>
                    <a:pt x="378" y="33"/>
                  </a:cubicBezTo>
                  <a:cubicBezTo>
                    <a:pt x="381" y="33"/>
                    <a:pt x="384" y="34"/>
                    <a:pt x="387" y="35"/>
                  </a:cubicBezTo>
                  <a:cubicBezTo>
                    <a:pt x="389" y="37"/>
                    <a:pt x="390" y="38"/>
                    <a:pt x="392" y="40"/>
                  </a:cubicBezTo>
                  <a:cubicBezTo>
                    <a:pt x="409" y="71"/>
                    <a:pt x="409" y="71"/>
                    <a:pt x="409" y="71"/>
                  </a:cubicBezTo>
                  <a:cubicBezTo>
                    <a:pt x="412" y="76"/>
                    <a:pt x="417" y="79"/>
                    <a:pt x="422" y="78"/>
                  </a:cubicBezTo>
                  <a:cubicBezTo>
                    <a:pt x="789" y="54"/>
                    <a:pt x="789" y="54"/>
                    <a:pt x="789" y="54"/>
                  </a:cubicBezTo>
                  <a:cubicBezTo>
                    <a:pt x="789" y="54"/>
                    <a:pt x="804" y="49"/>
                    <a:pt x="810" y="62"/>
                  </a:cubicBezTo>
                  <a:cubicBezTo>
                    <a:pt x="817" y="74"/>
                    <a:pt x="818" y="84"/>
                    <a:pt x="826" y="82"/>
                  </a:cubicBezTo>
                  <a:cubicBezTo>
                    <a:pt x="833" y="81"/>
                    <a:pt x="842" y="78"/>
                    <a:pt x="842" y="68"/>
                  </a:cubicBezTo>
                  <a:cubicBezTo>
                    <a:pt x="842" y="57"/>
                    <a:pt x="838" y="36"/>
                    <a:pt x="836" y="32"/>
                  </a:cubicBezTo>
                  <a:cubicBezTo>
                    <a:pt x="834" y="28"/>
                    <a:pt x="832" y="10"/>
                    <a:pt x="838" y="6"/>
                  </a:cubicBezTo>
                  <a:cubicBezTo>
                    <a:pt x="845" y="2"/>
                    <a:pt x="866" y="0"/>
                    <a:pt x="876" y="6"/>
                  </a:cubicBezTo>
                  <a:cubicBezTo>
                    <a:pt x="886" y="11"/>
                    <a:pt x="909" y="8"/>
                    <a:pt x="909" y="8"/>
                  </a:cubicBezTo>
                  <a:cubicBezTo>
                    <a:pt x="909" y="8"/>
                    <a:pt x="911" y="7"/>
                    <a:pt x="913" y="7"/>
                  </a:cubicBezTo>
                  <a:cubicBezTo>
                    <a:pt x="915" y="7"/>
                    <a:pt x="919" y="7"/>
                    <a:pt x="922" y="10"/>
                  </a:cubicBezTo>
                  <a:cubicBezTo>
                    <a:pt x="926" y="14"/>
                    <a:pt x="930" y="42"/>
                    <a:pt x="930" y="45"/>
                  </a:cubicBezTo>
                  <a:cubicBezTo>
                    <a:pt x="931" y="48"/>
                    <a:pt x="996" y="243"/>
                    <a:pt x="1082" y="316"/>
                  </a:cubicBezTo>
                  <a:cubicBezTo>
                    <a:pt x="1082" y="316"/>
                    <a:pt x="1120" y="352"/>
                    <a:pt x="1120" y="363"/>
                  </a:cubicBezTo>
                  <a:cubicBezTo>
                    <a:pt x="1120" y="374"/>
                    <a:pt x="1104" y="370"/>
                    <a:pt x="1102" y="363"/>
                  </a:cubicBezTo>
                  <a:cubicBezTo>
                    <a:pt x="1099" y="356"/>
                    <a:pt x="1075" y="330"/>
                    <a:pt x="1072" y="332"/>
                  </a:cubicBezTo>
                  <a:cubicBezTo>
                    <a:pt x="1070" y="334"/>
                    <a:pt x="1063" y="337"/>
                    <a:pt x="1087" y="376"/>
                  </a:cubicBezTo>
                  <a:cubicBezTo>
                    <a:pt x="1111" y="414"/>
                    <a:pt x="1132" y="436"/>
                    <a:pt x="1136" y="443"/>
                  </a:cubicBezTo>
                  <a:cubicBezTo>
                    <a:pt x="1141" y="450"/>
                    <a:pt x="1174" y="492"/>
                    <a:pt x="1179" y="516"/>
                  </a:cubicBezTo>
                  <a:cubicBezTo>
                    <a:pt x="1184" y="539"/>
                    <a:pt x="1198" y="564"/>
                    <a:pt x="1209" y="576"/>
                  </a:cubicBezTo>
                  <a:cubicBezTo>
                    <a:pt x="1220" y="588"/>
                    <a:pt x="1248" y="632"/>
                    <a:pt x="1250" y="650"/>
                  </a:cubicBezTo>
                  <a:cubicBezTo>
                    <a:pt x="1251" y="668"/>
                    <a:pt x="1260" y="756"/>
                    <a:pt x="1260" y="777"/>
                  </a:cubicBezTo>
                  <a:cubicBezTo>
                    <a:pt x="1259" y="798"/>
                    <a:pt x="1250" y="823"/>
                    <a:pt x="1248" y="83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669C5EB7-1B4C-4781-9229-44D802E92B51}"/>
                </a:ext>
              </a:extLst>
            </p:cNvPr>
            <p:cNvSpPr>
              <a:spLocks/>
            </p:cNvSpPr>
            <p:nvPr userDrawn="1"/>
          </p:nvSpPr>
          <p:spPr bwMode="auto">
            <a:xfrm>
              <a:off x="3752" y="2012"/>
              <a:ext cx="388" cy="632"/>
            </a:xfrm>
            <a:custGeom>
              <a:avLst/>
              <a:gdLst>
                <a:gd name="T0" fmla="*/ 534 w 534"/>
                <a:gd name="T1" fmla="*/ 687 h 869"/>
                <a:gd name="T2" fmla="*/ 525 w 534"/>
                <a:gd name="T3" fmla="*/ 685 h 869"/>
                <a:gd name="T4" fmla="*/ 184 w 534"/>
                <a:gd name="T5" fmla="*/ 722 h 869"/>
                <a:gd name="T6" fmla="*/ 149 w 534"/>
                <a:gd name="T7" fmla="*/ 743 h 869"/>
                <a:gd name="T8" fmla="*/ 172 w 534"/>
                <a:gd name="T9" fmla="*/ 775 h 869"/>
                <a:gd name="T10" fmla="*/ 184 w 534"/>
                <a:gd name="T11" fmla="*/ 810 h 869"/>
                <a:gd name="T12" fmla="*/ 179 w 534"/>
                <a:gd name="T13" fmla="*/ 844 h 869"/>
                <a:gd name="T14" fmla="*/ 168 w 534"/>
                <a:gd name="T15" fmla="*/ 847 h 869"/>
                <a:gd name="T16" fmla="*/ 163 w 534"/>
                <a:gd name="T17" fmla="*/ 857 h 869"/>
                <a:gd name="T18" fmla="*/ 143 w 534"/>
                <a:gd name="T19" fmla="*/ 865 h 869"/>
                <a:gd name="T20" fmla="*/ 111 w 534"/>
                <a:gd name="T21" fmla="*/ 868 h 869"/>
                <a:gd name="T22" fmla="*/ 106 w 534"/>
                <a:gd name="T23" fmla="*/ 861 h 869"/>
                <a:gd name="T24" fmla="*/ 122 w 534"/>
                <a:gd name="T25" fmla="*/ 859 h 869"/>
                <a:gd name="T26" fmla="*/ 132 w 534"/>
                <a:gd name="T27" fmla="*/ 847 h 869"/>
                <a:gd name="T28" fmla="*/ 118 w 534"/>
                <a:gd name="T29" fmla="*/ 837 h 869"/>
                <a:gd name="T30" fmla="*/ 108 w 534"/>
                <a:gd name="T31" fmla="*/ 823 h 869"/>
                <a:gd name="T32" fmla="*/ 111 w 534"/>
                <a:gd name="T33" fmla="*/ 801 h 869"/>
                <a:gd name="T34" fmla="*/ 94 w 534"/>
                <a:gd name="T35" fmla="*/ 787 h 869"/>
                <a:gd name="T36" fmla="*/ 84 w 534"/>
                <a:gd name="T37" fmla="*/ 819 h 869"/>
                <a:gd name="T38" fmla="*/ 87 w 534"/>
                <a:gd name="T39" fmla="*/ 847 h 869"/>
                <a:gd name="T40" fmla="*/ 40 w 534"/>
                <a:gd name="T41" fmla="*/ 845 h 869"/>
                <a:gd name="T42" fmla="*/ 40 w 534"/>
                <a:gd name="T43" fmla="*/ 845 h 869"/>
                <a:gd name="T44" fmla="*/ 40 w 534"/>
                <a:gd name="T45" fmla="*/ 843 h 869"/>
                <a:gd name="T46" fmla="*/ 36 w 534"/>
                <a:gd name="T47" fmla="*/ 798 h 869"/>
                <a:gd name="T48" fmla="*/ 9 w 534"/>
                <a:gd name="T49" fmla="*/ 618 h 869"/>
                <a:gd name="T50" fmla="*/ 13 w 534"/>
                <a:gd name="T51" fmla="*/ 277 h 869"/>
                <a:gd name="T52" fmla="*/ 15 w 534"/>
                <a:gd name="T53" fmla="*/ 60 h 869"/>
                <a:gd name="T54" fmla="*/ 8 w 534"/>
                <a:gd name="T55" fmla="*/ 50 h 869"/>
                <a:gd name="T56" fmla="*/ 0 w 534"/>
                <a:gd name="T57" fmla="*/ 40 h 869"/>
                <a:gd name="T58" fmla="*/ 1 w 534"/>
                <a:gd name="T59" fmla="*/ 40 h 869"/>
                <a:gd name="T60" fmla="*/ 1 w 534"/>
                <a:gd name="T61" fmla="*/ 39 h 869"/>
                <a:gd name="T62" fmla="*/ 1 w 534"/>
                <a:gd name="T63" fmla="*/ 39 h 869"/>
                <a:gd name="T64" fmla="*/ 2 w 534"/>
                <a:gd name="T65" fmla="*/ 39 h 869"/>
                <a:gd name="T66" fmla="*/ 6 w 534"/>
                <a:gd name="T67" fmla="*/ 38 h 869"/>
                <a:gd name="T68" fmla="*/ 8 w 534"/>
                <a:gd name="T69" fmla="*/ 38 h 869"/>
                <a:gd name="T70" fmla="*/ 10 w 534"/>
                <a:gd name="T71" fmla="*/ 37 h 869"/>
                <a:gd name="T72" fmla="*/ 11 w 534"/>
                <a:gd name="T73" fmla="*/ 37 h 869"/>
                <a:gd name="T74" fmla="*/ 363 w 534"/>
                <a:gd name="T75" fmla="*/ 0 h 869"/>
                <a:gd name="T76" fmla="*/ 436 w 534"/>
                <a:gd name="T77" fmla="*/ 247 h 869"/>
                <a:gd name="T78" fmla="*/ 476 w 534"/>
                <a:gd name="T79" fmla="*/ 373 h 869"/>
                <a:gd name="T80" fmla="*/ 498 w 534"/>
                <a:gd name="T81" fmla="*/ 427 h 869"/>
                <a:gd name="T82" fmla="*/ 518 w 534"/>
                <a:gd name="T83" fmla="*/ 463 h 869"/>
                <a:gd name="T84" fmla="*/ 506 w 534"/>
                <a:gd name="T85" fmla="*/ 485 h 869"/>
                <a:gd name="T86" fmla="*/ 498 w 534"/>
                <a:gd name="T87" fmla="*/ 531 h 869"/>
                <a:gd name="T88" fmla="*/ 515 w 534"/>
                <a:gd name="T89" fmla="*/ 581 h 869"/>
                <a:gd name="T90" fmla="*/ 515 w 534"/>
                <a:gd name="T91" fmla="*/ 625 h 869"/>
                <a:gd name="T92" fmla="*/ 525 w 534"/>
                <a:gd name="T93" fmla="*/ 659 h 869"/>
                <a:gd name="T94" fmla="*/ 534 w 534"/>
                <a:gd name="T95" fmla="*/ 675 h 869"/>
                <a:gd name="T96" fmla="*/ 534 w 534"/>
                <a:gd name="T97" fmla="*/ 68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4" h="869">
                  <a:moveTo>
                    <a:pt x="534" y="687"/>
                  </a:moveTo>
                  <a:cubicBezTo>
                    <a:pt x="531" y="686"/>
                    <a:pt x="528" y="685"/>
                    <a:pt x="525" y="685"/>
                  </a:cubicBezTo>
                  <a:cubicBezTo>
                    <a:pt x="472" y="691"/>
                    <a:pt x="204" y="721"/>
                    <a:pt x="184" y="722"/>
                  </a:cubicBezTo>
                  <a:cubicBezTo>
                    <a:pt x="161" y="724"/>
                    <a:pt x="150" y="732"/>
                    <a:pt x="149" y="743"/>
                  </a:cubicBezTo>
                  <a:cubicBezTo>
                    <a:pt x="147" y="754"/>
                    <a:pt x="163" y="768"/>
                    <a:pt x="172" y="775"/>
                  </a:cubicBezTo>
                  <a:cubicBezTo>
                    <a:pt x="181" y="782"/>
                    <a:pt x="184" y="790"/>
                    <a:pt x="184" y="810"/>
                  </a:cubicBezTo>
                  <a:cubicBezTo>
                    <a:pt x="184" y="826"/>
                    <a:pt x="180" y="840"/>
                    <a:pt x="179" y="844"/>
                  </a:cubicBezTo>
                  <a:cubicBezTo>
                    <a:pt x="179" y="844"/>
                    <a:pt x="171" y="847"/>
                    <a:pt x="168" y="847"/>
                  </a:cubicBezTo>
                  <a:cubicBezTo>
                    <a:pt x="165" y="847"/>
                    <a:pt x="164" y="855"/>
                    <a:pt x="163" y="857"/>
                  </a:cubicBezTo>
                  <a:cubicBezTo>
                    <a:pt x="162" y="859"/>
                    <a:pt x="148" y="866"/>
                    <a:pt x="143" y="865"/>
                  </a:cubicBezTo>
                  <a:cubicBezTo>
                    <a:pt x="138" y="865"/>
                    <a:pt x="117" y="869"/>
                    <a:pt x="111" y="868"/>
                  </a:cubicBezTo>
                  <a:cubicBezTo>
                    <a:pt x="105" y="867"/>
                    <a:pt x="104" y="861"/>
                    <a:pt x="106" y="861"/>
                  </a:cubicBezTo>
                  <a:cubicBezTo>
                    <a:pt x="108" y="861"/>
                    <a:pt x="117" y="860"/>
                    <a:pt x="122" y="859"/>
                  </a:cubicBezTo>
                  <a:cubicBezTo>
                    <a:pt x="128" y="859"/>
                    <a:pt x="132" y="849"/>
                    <a:pt x="132" y="847"/>
                  </a:cubicBezTo>
                  <a:cubicBezTo>
                    <a:pt x="131" y="845"/>
                    <a:pt x="122" y="840"/>
                    <a:pt x="118" y="837"/>
                  </a:cubicBezTo>
                  <a:cubicBezTo>
                    <a:pt x="113" y="835"/>
                    <a:pt x="108" y="831"/>
                    <a:pt x="108" y="823"/>
                  </a:cubicBezTo>
                  <a:cubicBezTo>
                    <a:pt x="108" y="815"/>
                    <a:pt x="117" y="810"/>
                    <a:pt x="111" y="801"/>
                  </a:cubicBezTo>
                  <a:cubicBezTo>
                    <a:pt x="105" y="792"/>
                    <a:pt x="100" y="785"/>
                    <a:pt x="94" y="787"/>
                  </a:cubicBezTo>
                  <a:cubicBezTo>
                    <a:pt x="86" y="790"/>
                    <a:pt x="82" y="809"/>
                    <a:pt x="84" y="819"/>
                  </a:cubicBezTo>
                  <a:cubicBezTo>
                    <a:pt x="88" y="829"/>
                    <a:pt x="97" y="843"/>
                    <a:pt x="87" y="847"/>
                  </a:cubicBezTo>
                  <a:cubicBezTo>
                    <a:pt x="77" y="851"/>
                    <a:pt x="43" y="858"/>
                    <a:pt x="40" y="845"/>
                  </a:cubicBezTo>
                  <a:cubicBezTo>
                    <a:pt x="40" y="845"/>
                    <a:pt x="40" y="845"/>
                    <a:pt x="40" y="845"/>
                  </a:cubicBezTo>
                  <a:cubicBezTo>
                    <a:pt x="40" y="843"/>
                    <a:pt x="40" y="843"/>
                    <a:pt x="40" y="843"/>
                  </a:cubicBezTo>
                  <a:cubicBezTo>
                    <a:pt x="39" y="834"/>
                    <a:pt x="37" y="809"/>
                    <a:pt x="36" y="798"/>
                  </a:cubicBezTo>
                  <a:cubicBezTo>
                    <a:pt x="35" y="784"/>
                    <a:pt x="10" y="635"/>
                    <a:pt x="9" y="618"/>
                  </a:cubicBezTo>
                  <a:cubicBezTo>
                    <a:pt x="7" y="600"/>
                    <a:pt x="13" y="322"/>
                    <a:pt x="13" y="277"/>
                  </a:cubicBezTo>
                  <a:cubicBezTo>
                    <a:pt x="13" y="232"/>
                    <a:pt x="15" y="60"/>
                    <a:pt x="15" y="60"/>
                  </a:cubicBezTo>
                  <a:cubicBezTo>
                    <a:pt x="15" y="60"/>
                    <a:pt x="16" y="53"/>
                    <a:pt x="8" y="50"/>
                  </a:cubicBezTo>
                  <a:cubicBezTo>
                    <a:pt x="1" y="47"/>
                    <a:pt x="0" y="45"/>
                    <a:pt x="0" y="40"/>
                  </a:cubicBezTo>
                  <a:cubicBezTo>
                    <a:pt x="0" y="40"/>
                    <a:pt x="1" y="40"/>
                    <a:pt x="1" y="40"/>
                  </a:cubicBezTo>
                  <a:cubicBezTo>
                    <a:pt x="1" y="39"/>
                    <a:pt x="1" y="39"/>
                    <a:pt x="1" y="39"/>
                  </a:cubicBezTo>
                  <a:cubicBezTo>
                    <a:pt x="1" y="39"/>
                    <a:pt x="1" y="39"/>
                    <a:pt x="1" y="39"/>
                  </a:cubicBezTo>
                  <a:cubicBezTo>
                    <a:pt x="2" y="39"/>
                    <a:pt x="2" y="39"/>
                    <a:pt x="2" y="39"/>
                  </a:cubicBezTo>
                  <a:cubicBezTo>
                    <a:pt x="3" y="39"/>
                    <a:pt x="4" y="38"/>
                    <a:pt x="6" y="38"/>
                  </a:cubicBezTo>
                  <a:cubicBezTo>
                    <a:pt x="7" y="38"/>
                    <a:pt x="8" y="38"/>
                    <a:pt x="8" y="38"/>
                  </a:cubicBezTo>
                  <a:cubicBezTo>
                    <a:pt x="9" y="37"/>
                    <a:pt x="9" y="37"/>
                    <a:pt x="10" y="37"/>
                  </a:cubicBezTo>
                  <a:cubicBezTo>
                    <a:pt x="10" y="37"/>
                    <a:pt x="10" y="37"/>
                    <a:pt x="11" y="37"/>
                  </a:cubicBezTo>
                  <a:cubicBezTo>
                    <a:pt x="64" y="28"/>
                    <a:pt x="312" y="6"/>
                    <a:pt x="363" y="0"/>
                  </a:cubicBezTo>
                  <a:cubicBezTo>
                    <a:pt x="364" y="4"/>
                    <a:pt x="436" y="247"/>
                    <a:pt x="436" y="247"/>
                  </a:cubicBezTo>
                  <a:cubicBezTo>
                    <a:pt x="436" y="247"/>
                    <a:pt x="472" y="363"/>
                    <a:pt x="476" y="373"/>
                  </a:cubicBezTo>
                  <a:cubicBezTo>
                    <a:pt x="480" y="381"/>
                    <a:pt x="492" y="409"/>
                    <a:pt x="498" y="427"/>
                  </a:cubicBezTo>
                  <a:cubicBezTo>
                    <a:pt x="505" y="443"/>
                    <a:pt x="518" y="459"/>
                    <a:pt x="518" y="463"/>
                  </a:cubicBezTo>
                  <a:cubicBezTo>
                    <a:pt x="518" y="468"/>
                    <a:pt x="516" y="475"/>
                    <a:pt x="506" y="485"/>
                  </a:cubicBezTo>
                  <a:cubicBezTo>
                    <a:pt x="496" y="495"/>
                    <a:pt x="502" y="505"/>
                    <a:pt x="498" y="531"/>
                  </a:cubicBezTo>
                  <a:cubicBezTo>
                    <a:pt x="496" y="557"/>
                    <a:pt x="510" y="576"/>
                    <a:pt x="515" y="581"/>
                  </a:cubicBezTo>
                  <a:cubicBezTo>
                    <a:pt x="519" y="587"/>
                    <a:pt x="516" y="612"/>
                    <a:pt x="515" y="625"/>
                  </a:cubicBezTo>
                  <a:cubicBezTo>
                    <a:pt x="514" y="639"/>
                    <a:pt x="518" y="654"/>
                    <a:pt x="525" y="659"/>
                  </a:cubicBezTo>
                  <a:cubicBezTo>
                    <a:pt x="532" y="664"/>
                    <a:pt x="534" y="673"/>
                    <a:pt x="534" y="675"/>
                  </a:cubicBezTo>
                  <a:cubicBezTo>
                    <a:pt x="534" y="676"/>
                    <a:pt x="534" y="687"/>
                    <a:pt x="534" y="68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7896EE41-B2E6-42E5-940A-2C5F99717AF0}"/>
                </a:ext>
              </a:extLst>
            </p:cNvPr>
            <p:cNvSpPr>
              <a:spLocks/>
            </p:cNvSpPr>
            <p:nvPr userDrawn="1"/>
          </p:nvSpPr>
          <p:spPr bwMode="auto">
            <a:xfrm>
              <a:off x="3156" y="2318"/>
              <a:ext cx="568" cy="502"/>
            </a:xfrm>
            <a:custGeom>
              <a:avLst/>
              <a:gdLst>
                <a:gd name="T0" fmla="*/ 755 w 780"/>
                <a:gd name="T1" fmla="*/ 667 h 690"/>
                <a:gd name="T2" fmla="*/ 737 w 780"/>
                <a:gd name="T3" fmla="*/ 663 h 690"/>
                <a:gd name="T4" fmla="*/ 691 w 780"/>
                <a:gd name="T5" fmla="*/ 634 h 690"/>
                <a:gd name="T6" fmla="*/ 658 w 780"/>
                <a:gd name="T7" fmla="*/ 603 h 690"/>
                <a:gd name="T8" fmla="*/ 627 w 780"/>
                <a:gd name="T9" fmla="*/ 629 h 690"/>
                <a:gd name="T10" fmla="*/ 596 w 780"/>
                <a:gd name="T11" fmla="*/ 657 h 690"/>
                <a:gd name="T12" fmla="*/ 569 w 780"/>
                <a:gd name="T13" fmla="*/ 637 h 690"/>
                <a:gd name="T14" fmla="*/ 523 w 780"/>
                <a:gd name="T15" fmla="*/ 672 h 690"/>
                <a:gd name="T16" fmla="*/ 442 w 780"/>
                <a:gd name="T17" fmla="*/ 658 h 690"/>
                <a:gd name="T18" fmla="*/ 460 w 780"/>
                <a:gd name="T19" fmla="*/ 632 h 690"/>
                <a:gd name="T20" fmla="*/ 399 w 780"/>
                <a:gd name="T21" fmla="*/ 602 h 690"/>
                <a:gd name="T22" fmla="*/ 364 w 780"/>
                <a:gd name="T23" fmla="*/ 570 h 690"/>
                <a:gd name="T24" fmla="*/ 322 w 780"/>
                <a:gd name="T25" fmla="*/ 565 h 690"/>
                <a:gd name="T26" fmla="*/ 314 w 780"/>
                <a:gd name="T27" fmla="*/ 600 h 690"/>
                <a:gd name="T28" fmla="*/ 180 w 780"/>
                <a:gd name="T29" fmla="*/ 588 h 690"/>
                <a:gd name="T30" fmla="*/ 129 w 780"/>
                <a:gd name="T31" fmla="*/ 538 h 690"/>
                <a:gd name="T32" fmla="*/ 118 w 780"/>
                <a:gd name="T33" fmla="*/ 578 h 690"/>
                <a:gd name="T34" fmla="*/ 40 w 780"/>
                <a:gd name="T35" fmla="*/ 585 h 690"/>
                <a:gd name="T36" fmla="*/ 54 w 780"/>
                <a:gd name="T37" fmla="*/ 546 h 690"/>
                <a:gd name="T38" fmla="*/ 62 w 780"/>
                <a:gd name="T39" fmla="*/ 432 h 690"/>
                <a:gd name="T40" fmla="*/ 56 w 780"/>
                <a:gd name="T41" fmla="*/ 283 h 690"/>
                <a:gd name="T42" fmla="*/ 2 w 780"/>
                <a:gd name="T43" fmla="*/ 183 h 690"/>
                <a:gd name="T44" fmla="*/ 413 w 780"/>
                <a:gd name="T45" fmla="*/ 3 h 690"/>
                <a:gd name="T46" fmla="*/ 425 w 780"/>
                <a:gd name="T47" fmla="*/ 49 h 690"/>
                <a:gd name="T48" fmla="*/ 461 w 780"/>
                <a:gd name="T49" fmla="*/ 109 h 690"/>
                <a:gd name="T50" fmla="*/ 443 w 780"/>
                <a:gd name="T51" fmla="*/ 151 h 690"/>
                <a:gd name="T52" fmla="*/ 391 w 780"/>
                <a:gd name="T53" fmla="*/ 239 h 690"/>
                <a:gd name="T54" fmla="*/ 371 w 780"/>
                <a:gd name="T55" fmla="*/ 313 h 690"/>
                <a:gd name="T56" fmla="*/ 411 w 780"/>
                <a:gd name="T57" fmla="*/ 352 h 690"/>
                <a:gd name="T58" fmla="*/ 653 w 780"/>
                <a:gd name="T59" fmla="*/ 337 h 690"/>
                <a:gd name="T60" fmla="*/ 684 w 780"/>
                <a:gd name="T61" fmla="*/ 470 h 690"/>
                <a:gd name="T62" fmla="*/ 687 w 780"/>
                <a:gd name="T63" fmla="*/ 473 h 690"/>
                <a:gd name="T64" fmla="*/ 668 w 780"/>
                <a:gd name="T65" fmla="*/ 480 h 690"/>
                <a:gd name="T66" fmla="*/ 616 w 780"/>
                <a:gd name="T67" fmla="*/ 455 h 690"/>
                <a:gd name="T68" fmla="*/ 571 w 780"/>
                <a:gd name="T69" fmla="*/ 501 h 690"/>
                <a:gd name="T70" fmla="*/ 644 w 780"/>
                <a:gd name="T71" fmla="*/ 490 h 690"/>
                <a:gd name="T72" fmla="*/ 668 w 780"/>
                <a:gd name="T73" fmla="*/ 489 h 690"/>
                <a:gd name="T74" fmla="*/ 667 w 780"/>
                <a:gd name="T75" fmla="*/ 519 h 690"/>
                <a:gd name="T76" fmla="*/ 691 w 780"/>
                <a:gd name="T77" fmla="*/ 506 h 690"/>
                <a:gd name="T78" fmla="*/ 724 w 780"/>
                <a:gd name="T79" fmla="*/ 523 h 690"/>
                <a:gd name="T80" fmla="*/ 679 w 780"/>
                <a:gd name="T81" fmla="*/ 577 h 690"/>
                <a:gd name="T82" fmla="*/ 732 w 780"/>
                <a:gd name="T83" fmla="*/ 612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0" h="690">
                  <a:moveTo>
                    <a:pt x="778" y="650"/>
                  </a:moveTo>
                  <a:cubicBezTo>
                    <a:pt x="776" y="653"/>
                    <a:pt x="773" y="674"/>
                    <a:pt x="767" y="672"/>
                  </a:cubicBezTo>
                  <a:cubicBezTo>
                    <a:pt x="762" y="670"/>
                    <a:pt x="761" y="669"/>
                    <a:pt x="755" y="667"/>
                  </a:cubicBezTo>
                  <a:cubicBezTo>
                    <a:pt x="749" y="665"/>
                    <a:pt x="749" y="667"/>
                    <a:pt x="744" y="675"/>
                  </a:cubicBezTo>
                  <a:cubicBezTo>
                    <a:pt x="739" y="684"/>
                    <a:pt x="728" y="690"/>
                    <a:pt x="730" y="682"/>
                  </a:cubicBezTo>
                  <a:cubicBezTo>
                    <a:pt x="732" y="674"/>
                    <a:pt x="741" y="667"/>
                    <a:pt x="737" y="663"/>
                  </a:cubicBezTo>
                  <a:cubicBezTo>
                    <a:pt x="734" y="659"/>
                    <a:pt x="717" y="647"/>
                    <a:pt x="717" y="647"/>
                  </a:cubicBezTo>
                  <a:cubicBezTo>
                    <a:pt x="717" y="647"/>
                    <a:pt x="708" y="638"/>
                    <a:pt x="702" y="638"/>
                  </a:cubicBezTo>
                  <a:cubicBezTo>
                    <a:pt x="696" y="637"/>
                    <a:pt x="695" y="636"/>
                    <a:pt x="691" y="634"/>
                  </a:cubicBezTo>
                  <a:cubicBezTo>
                    <a:pt x="687" y="631"/>
                    <a:pt x="670" y="630"/>
                    <a:pt x="665" y="627"/>
                  </a:cubicBezTo>
                  <a:cubicBezTo>
                    <a:pt x="660" y="624"/>
                    <a:pt x="666" y="616"/>
                    <a:pt x="666" y="614"/>
                  </a:cubicBezTo>
                  <a:cubicBezTo>
                    <a:pt x="666" y="612"/>
                    <a:pt x="664" y="604"/>
                    <a:pt x="658" y="603"/>
                  </a:cubicBezTo>
                  <a:cubicBezTo>
                    <a:pt x="650" y="602"/>
                    <a:pt x="626" y="597"/>
                    <a:pt x="618" y="594"/>
                  </a:cubicBezTo>
                  <a:cubicBezTo>
                    <a:pt x="610" y="591"/>
                    <a:pt x="598" y="594"/>
                    <a:pt x="604" y="600"/>
                  </a:cubicBezTo>
                  <a:cubicBezTo>
                    <a:pt x="611" y="606"/>
                    <a:pt x="630" y="611"/>
                    <a:pt x="627" y="629"/>
                  </a:cubicBezTo>
                  <a:cubicBezTo>
                    <a:pt x="624" y="647"/>
                    <a:pt x="630" y="652"/>
                    <a:pt x="624" y="658"/>
                  </a:cubicBezTo>
                  <a:cubicBezTo>
                    <a:pt x="616" y="662"/>
                    <a:pt x="614" y="672"/>
                    <a:pt x="606" y="670"/>
                  </a:cubicBezTo>
                  <a:cubicBezTo>
                    <a:pt x="600" y="668"/>
                    <a:pt x="595" y="666"/>
                    <a:pt x="596" y="657"/>
                  </a:cubicBezTo>
                  <a:cubicBezTo>
                    <a:pt x="596" y="648"/>
                    <a:pt x="604" y="646"/>
                    <a:pt x="596" y="644"/>
                  </a:cubicBezTo>
                  <a:cubicBezTo>
                    <a:pt x="588" y="640"/>
                    <a:pt x="582" y="640"/>
                    <a:pt x="578" y="640"/>
                  </a:cubicBezTo>
                  <a:cubicBezTo>
                    <a:pt x="574" y="640"/>
                    <a:pt x="570" y="640"/>
                    <a:pt x="569" y="637"/>
                  </a:cubicBezTo>
                  <a:cubicBezTo>
                    <a:pt x="568" y="634"/>
                    <a:pt x="552" y="634"/>
                    <a:pt x="546" y="639"/>
                  </a:cubicBezTo>
                  <a:cubicBezTo>
                    <a:pt x="542" y="644"/>
                    <a:pt x="542" y="652"/>
                    <a:pt x="540" y="661"/>
                  </a:cubicBezTo>
                  <a:cubicBezTo>
                    <a:pt x="538" y="670"/>
                    <a:pt x="540" y="673"/>
                    <a:pt x="523" y="672"/>
                  </a:cubicBezTo>
                  <a:cubicBezTo>
                    <a:pt x="506" y="671"/>
                    <a:pt x="496" y="678"/>
                    <a:pt x="489" y="671"/>
                  </a:cubicBezTo>
                  <a:cubicBezTo>
                    <a:pt x="482" y="664"/>
                    <a:pt x="488" y="656"/>
                    <a:pt x="478" y="656"/>
                  </a:cubicBezTo>
                  <a:cubicBezTo>
                    <a:pt x="468" y="656"/>
                    <a:pt x="450" y="662"/>
                    <a:pt x="442" y="658"/>
                  </a:cubicBezTo>
                  <a:cubicBezTo>
                    <a:pt x="435" y="653"/>
                    <a:pt x="438" y="640"/>
                    <a:pt x="442" y="638"/>
                  </a:cubicBezTo>
                  <a:cubicBezTo>
                    <a:pt x="448" y="637"/>
                    <a:pt x="456" y="641"/>
                    <a:pt x="458" y="642"/>
                  </a:cubicBezTo>
                  <a:cubicBezTo>
                    <a:pt x="459" y="643"/>
                    <a:pt x="479" y="638"/>
                    <a:pt x="460" y="632"/>
                  </a:cubicBezTo>
                  <a:cubicBezTo>
                    <a:pt x="442" y="624"/>
                    <a:pt x="442" y="626"/>
                    <a:pt x="440" y="622"/>
                  </a:cubicBezTo>
                  <a:cubicBezTo>
                    <a:pt x="438" y="617"/>
                    <a:pt x="443" y="607"/>
                    <a:pt x="428" y="606"/>
                  </a:cubicBezTo>
                  <a:cubicBezTo>
                    <a:pt x="414" y="605"/>
                    <a:pt x="404" y="608"/>
                    <a:pt x="399" y="602"/>
                  </a:cubicBezTo>
                  <a:cubicBezTo>
                    <a:pt x="394" y="596"/>
                    <a:pt x="392" y="588"/>
                    <a:pt x="388" y="586"/>
                  </a:cubicBezTo>
                  <a:cubicBezTo>
                    <a:pt x="384" y="583"/>
                    <a:pt x="383" y="585"/>
                    <a:pt x="378" y="577"/>
                  </a:cubicBezTo>
                  <a:cubicBezTo>
                    <a:pt x="373" y="569"/>
                    <a:pt x="371" y="567"/>
                    <a:pt x="364" y="570"/>
                  </a:cubicBezTo>
                  <a:cubicBezTo>
                    <a:pt x="358" y="574"/>
                    <a:pt x="344" y="582"/>
                    <a:pt x="344" y="576"/>
                  </a:cubicBezTo>
                  <a:cubicBezTo>
                    <a:pt x="344" y="570"/>
                    <a:pt x="354" y="568"/>
                    <a:pt x="344" y="565"/>
                  </a:cubicBezTo>
                  <a:cubicBezTo>
                    <a:pt x="334" y="562"/>
                    <a:pt x="328" y="559"/>
                    <a:pt x="322" y="565"/>
                  </a:cubicBezTo>
                  <a:cubicBezTo>
                    <a:pt x="318" y="572"/>
                    <a:pt x="306" y="570"/>
                    <a:pt x="306" y="578"/>
                  </a:cubicBezTo>
                  <a:cubicBezTo>
                    <a:pt x="306" y="586"/>
                    <a:pt x="302" y="586"/>
                    <a:pt x="308" y="589"/>
                  </a:cubicBezTo>
                  <a:cubicBezTo>
                    <a:pt x="314" y="592"/>
                    <a:pt x="318" y="596"/>
                    <a:pt x="314" y="600"/>
                  </a:cubicBezTo>
                  <a:cubicBezTo>
                    <a:pt x="308" y="602"/>
                    <a:pt x="296" y="613"/>
                    <a:pt x="284" y="614"/>
                  </a:cubicBezTo>
                  <a:cubicBezTo>
                    <a:pt x="272" y="614"/>
                    <a:pt x="245" y="617"/>
                    <a:pt x="234" y="612"/>
                  </a:cubicBezTo>
                  <a:cubicBezTo>
                    <a:pt x="223" y="607"/>
                    <a:pt x="200" y="594"/>
                    <a:pt x="180" y="588"/>
                  </a:cubicBezTo>
                  <a:cubicBezTo>
                    <a:pt x="160" y="581"/>
                    <a:pt x="142" y="578"/>
                    <a:pt x="136" y="575"/>
                  </a:cubicBezTo>
                  <a:cubicBezTo>
                    <a:pt x="130" y="572"/>
                    <a:pt x="126" y="566"/>
                    <a:pt x="130" y="562"/>
                  </a:cubicBezTo>
                  <a:cubicBezTo>
                    <a:pt x="134" y="560"/>
                    <a:pt x="134" y="540"/>
                    <a:pt x="129" y="538"/>
                  </a:cubicBezTo>
                  <a:cubicBezTo>
                    <a:pt x="124" y="535"/>
                    <a:pt x="120" y="539"/>
                    <a:pt x="119" y="550"/>
                  </a:cubicBezTo>
                  <a:cubicBezTo>
                    <a:pt x="118" y="560"/>
                    <a:pt x="118" y="557"/>
                    <a:pt x="119" y="565"/>
                  </a:cubicBezTo>
                  <a:cubicBezTo>
                    <a:pt x="120" y="574"/>
                    <a:pt x="128" y="575"/>
                    <a:pt x="118" y="578"/>
                  </a:cubicBezTo>
                  <a:cubicBezTo>
                    <a:pt x="109" y="580"/>
                    <a:pt x="74" y="582"/>
                    <a:pt x="67" y="585"/>
                  </a:cubicBezTo>
                  <a:cubicBezTo>
                    <a:pt x="60" y="588"/>
                    <a:pt x="59" y="596"/>
                    <a:pt x="50" y="592"/>
                  </a:cubicBezTo>
                  <a:cubicBezTo>
                    <a:pt x="45" y="589"/>
                    <a:pt x="42" y="588"/>
                    <a:pt x="40" y="585"/>
                  </a:cubicBezTo>
                  <a:cubicBezTo>
                    <a:pt x="40" y="585"/>
                    <a:pt x="40" y="585"/>
                    <a:pt x="40" y="585"/>
                  </a:cubicBezTo>
                  <a:cubicBezTo>
                    <a:pt x="40" y="583"/>
                    <a:pt x="39" y="582"/>
                    <a:pt x="39" y="580"/>
                  </a:cubicBezTo>
                  <a:cubicBezTo>
                    <a:pt x="38" y="572"/>
                    <a:pt x="42" y="561"/>
                    <a:pt x="54" y="546"/>
                  </a:cubicBezTo>
                  <a:cubicBezTo>
                    <a:pt x="64" y="532"/>
                    <a:pt x="66" y="527"/>
                    <a:pt x="66" y="518"/>
                  </a:cubicBezTo>
                  <a:cubicBezTo>
                    <a:pt x="67" y="509"/>
                    <a:pt x="59" y="497"/>
                    <a:pt x="60" y="482"/>
                  </a:cubicBezTo>
                  <a:cubicBezTo>
                    <a:pt x="60" y="467"/>
                    <a:pt x="57" y="436"/>
                    <a:pt x="62" y="432"/>
                  </a:cubicBezTo>
                  <a:cubicBezTo>
                    <a:pt x="66" y="429"/>
                    <a:pt x="82" y="408"/>
                    <a:pt x="84" y="391"/>
                  </a:cubicBezTo>
                  <a:cubicBezTo>
                    <a:pt x="86" y="374"/>
                    <a:pt x="93" y="344"/>
                    <a:pt x="80" y="328"/>
                  </a:cubicBezTo>
                  <a:cubicBezTo>
                    <a:pt x="68" y="313"/>
                    <a:pt x="60" y="288"/>
                    <a:pt x="56" y="283"/>
                  </a:cubicBezTo>
                  <a:cubicBezTo>
                    <a:pt x="52" y="278"/>
                    <a:pt x="38" y="271"/>
                    <a:pt x="39" y="254"/>
                  </a:cubicBezTo>
                  <a:cubicBezTo>
                    <a:pt x="40" y="237"/>
                    <a:pt x="39" y="224"/>
                    <a:pt x="31" y="217"/>
                  </a:cubicBezTo>
                  <a:cubicBezTo>
                    <a:pt x="23" y="210"/>
                    <a:pt x="2" y="202"/>
                    <a:pt x="2" y="183"/>
                  </a:cubicBezTo>
                  <a:cubicBezTo>
                    <a:pt x="2" y="164"/>
                    <a:pt x="0" y="14"/>
                    <a:pt x="0" y="14"/>
                  </a:cubicBezTo>
                  <a:cubicBezTo>
                    <a:pt x="412" y="0"/>
                    <a:pt x="412" y="0"/>
                    <a:pt x="412" y="0"/>
                  </a:cubicBezTo>
                  <a:cubicBezTo>
                    <a:pt x="412" y="0"/>
                    <a:pt x="412" y="1"/>
                    <a:pt x="413" y="3"/>
                  </a:cubicBezTo>
                  <a:cubicBezTo>
                    <a:pt x="414" y="8"/>
                    <a:pt x="428" y="7"/>
                    <a:pt x="431" y="13"/>
                  </a:cubicBezTo>
                  <a:cubicBezTo>
                    <a:pt x="433" y="19"/>
                    <a:pt x="422" y="23"/>
                    <a:pt x="422" y="33"/>
                  </a:cubicBezTo>
                  <a:cubicBezTo>
                    <a:pt x="422" y="43"/>
                    <a:pt x="428" y="44"/>
                    <a:pt x="425" y="49"/>
                  </a:cubicBezTo>
                  <a:cubicBezTo>
                    <a:pt x="423" y="55"/>
                    <a:pt x="427" y="64"/>
                    <a:pt x="431" y="65"/>
                  </a:cubicBezTo>
                  <a:cubicBezTo>
                    <a:pt x="435" y="67"/>
                    <a:pt x="439" y="73"/>
                    <a:pt x="439" y="83"/>
                  </a:cubicBezTo>
                  <a:cubicBezTo>
                    <a:pt x="439" y="93"/>
                    <a:pt x="447" y="101"/>
                    <a:pt x="461" y="109"/>
                  </a:cubicBezTo>
                  <a:cubicBezTo>
                    <a:pt x="476" y="117"/>
                    <a:pt x="449" y="123"/>
                    <a:pt x="442" y="127"/>
                  </a:cubicBezTo>
                  <a:cubicBezTo>
                    <a:pt x="435" y="130"/>
                    <a:pt x="433" y="133"/>
                    <a:pt x="433" y="142"/>
                  </a:cubicBezTo>
                  <a:cubicBezTo>
                    <a:pt x="433" y="151"/>
                    <a:pt x="441" y="145"/>
                    <a:pt x="443" y="151"/>
                  </a:cubicBezTo>
                  <a:cubicBezTo>
                    <a:pt x="446" y="157"/>
                    <a:pt x="437" y="164"/>
                    <a:pt x="433" y="173"/>
                  </a:cubicBezTo>
                  <a:cubicBezTo>
                    <a:pt x="429" y="183"/>
                    <a:pt x="409" y="194"/>
                    <a:pt x="406" y="201"/>
                  </a:cubicBezTo>
                  <a:cubicBezTo>
                    <a:pt x="403" y="207"/>
                    <a:pt x="393" y="230"/>
                    <a:pt x="391" y="239"/>
                  </a:cubicBezTo>
                  <a:cubicBezTo>
                    <a:pt x="388" y="249"/>
                    <a:pt x="385" y="272"/>
                    <a:pt x="385" y="279"/>
                  </a:cubicBezTo>
                  <a:cubicBezTo>
                    <a:pt x="385" y="287"/>
                    <a:pt x="383" y="296"/>
                    <a:pt x="377" y="303"/>
                  </a:cubicBezTo>
                  <a:cubicBezTo>
                    <a:pt x="371" y="309"/>
                    <a:pt x="366" y="311"/>
                    <a:pt x="371" y="313"/>
                  </a:cubicBezTo>
                  <a:cubicBezTo>
                    <a:pt x="376" y="315"/>
                    <a:pt x="373" y="323"/>
                    <a:pt x="371" y="331"/>
                  </a:cubicBezTo>
                  <a:cubicBezTo>
                    <a:pt x="370" y="339"/>
                    <a:pt x="372" y="344"/>
                    <a:pt x="371" y="351"/>
                  </a:cubicBezTo>
                  <a:cubicBezTo>
                    <a:pt x="371" y="359"/>
                    <a:pt x="398" y="351"/>
                    <a:pt x="411" y="352"/>
                  </a:cubicBezTo>
                  <a:cubicBezTo>
                    <a:pt x="425" y="353"/>
                    <a:pt x="531" y="342"/>
                    <a:pt x="546" y="342"/>
                  </a:cubicBezTo>
                  <a:cubicBezTo>
                    <a:pt x="561" y="342"/>
                    <a:pt x="613" y="337"/>
                    <a:pt x="623" y="337"/>
                  </a:cubicBezTo>
                  <a:cubicBezTo>
                    <a:pt x="632" y="338"/>
                    <a:pt x="647" y="331"/>
                    <a:pt x="653" y="337"/>
                  </a:cubicBezTo>
                  <a:cubicBezTo>
                    <a:pt x="660" y="343"/>
                    <a:pt x="646" y="365"/>
                    <a:pt x="640" y="384"/>
                  </a:cubicBezTo>
                  <a:cubicBezTo>
                    <a:pt x="634" y="403"/>
                    <a:pt x="645" y="409"/>
                    <a:pt x="659" y="422"/>
                  </a:cubicBezTo>
                  <a:cubicBezTo>
                    <a:pt x="673" y="434"/>
                    <a:pt x="678" y="459"/>
                    <a:pt x="684" y="470"/>
                  </a:cubicBezTo>
                  <a:cubicBezTo>
                    <a:pt x="684" y="470"/>
                    <a:pt x="684" y="470"/>
                    <a:pt x="684" y="470"/>
                  </a:cubicBezTo>
                  <a:cubicBezTo>
                    <a:pt x="685" y="470"/>
                    <a:pt x="685" y="471"/>
                    <a:pt x="685" y="471"/>
                  </a:cubicBezTo>
                  <a:cubicBezTo>
                    <a:pt x="686" y="472"/>
                    <a:pt x="687" y="473"/>
                    <a:pt x="687" y="473"/>
                  </a:cubicBezTo>
                  <a:cubicBezTo>
                    <a:pt x="689" y="476"/>
                    <a:pt x="691" y="478"/>
                    <a:pt x="689" y="479"/>
                  </a:cubicBezTo>
                  <a:cubicBezTo>
                    <a:pt x="689" y="479"/>
                    <a:pt x="676" y="482"/>
                    <a:pt x="669" y="480"/>
                  </a:cubicBezTo>
                  <a:cubicBezTo>
                    <a:pt x="668" y="480"/>
                    <a:pt x="668" y="480"/>
                    <a:pt x="668" y="480"/>
                  </a:cubicBezTo>
                  <a:cubicBezTo>
                    <a:pt x="667" y="480"/>
                    <a:pt x="666" y="479"/>
                    <a:pt x="665" y="479"/>
                  </a:cubicBezTo>
                  <a:cubicBezTo>
                    <a:pt x="661" y="474"/>
                    <a:pt x="662" y="468"/>
                    <a:pt x="654" y="467"/>
                  </a:cubicBezTo>
                  <a:cubicBezTo>
                    <a:pt x="647" y="466"/>
                    <a:pt x="620" y="460"/>
                    <a:pt x="616" y="455"/>
                  </a:cubicBezTo>
                  <a:cubicBezTo>
                    <a:pt x="611" y="451"/>
                    <a:pt x="605" y="440"/>
                    <a:pt x="593" y="447"/>
                  </a:cubicBezTo>
                  <a:cubicBezTo>
                    <a:pt x="582" y="454"/>
                    <a:pt x="559" y="471"/>
                    <a:pt x="559" y="482"/>
                  </a:cubicBezTo>
                  <a:cubicBezTo>
                    <a:pt x="559" y="493"/>
                    <a:pt x="559" y="501"/>
                    <a:pt x="571" y="501"/>
                  </a:cubicBezTo>
                  <a:cubicBezTo>
                    <a:pt x="571" y="501"/>
                    <a:pt x="603" y="503"/>
                    <a:pt x="614" y="502"/>
                  </a:cubicBezTo>
                  <a:cubicBezTo>
                    <a:pt x="624" y="501"/>
                    <a:pt x="627" y="498"/>
                    <a:pt x="630" y="496"/>
                  </a:cubicBezTo>
                  <a:cubicBezTo>
                    <a:pt x="632" y="494"/>
                    <a:pt x="634" y="491"/>
                    <a:pt x="644" y="490"/>
                  </a:cubicBezTo>
                  <a:cubicBezTo>
                    <a:pt x="649" y="490"/>
                    <a:pt x="660" y="489"/>
                    <a:pt x="667" y="489"/>
                  </a:cubicBezTo>
                  <a:cubicBezTo>
                    <a:pt x="667" y="489"/>
                    <a:pt x="667" y="489"/>
                    <a:pt x="667" y="489"/>
                  </a:cubicBezTo>
                  <a:cubicBezTo>
                    <a:pt x="667" y="489"/>
                    <a:pt x="668" y="489"/>
                    <a:pt x="668" y="489"/>
                  </a:cubicBezTo>
                  <a:cubicBezTo>
                    <a:pt x="674" y="490"/>
                    <a:pt x="677" y="492"/>
                    <a:pt x="671" y="497"/>
                  </a:cubicBezTo>
                  <a:cubicBezTo>
                    <a:pt x="658" y="508"/>
                    <a:pt x="653" y="508"/>
                    <a:pt x="653" y="510"/>
                  </a:cubicBezTo>
                  <a:cubicBezTo>
                    <a:pt x="653" y="512"/>
                    <a:pt x="664" y="517"/>
                    <a:pt x="667" y="519"/>
                  </a:cubicBezTo>
                  <a:cubicBezTo>
                    <a:pt x="670" y="521"/>
                    <a:pt x="672" y="525"/>
                    <a:pt x="674" y="527"/>
                  </a:cubicBezTo>
                  <a:cubicBezTo>
                    <a:pt x="676" y="528"/>
                    <a:pt x="684" y="532"/>
                    <a:pt x="686" y="527"/>
                  </a:cubicBezTo>
                  <a:cubicBezTo>
                    <a:pt x="688" y="521"/>
                    <a:pt x="689" y="509"/>
                    <a:pt x="691" y="506"/>
                  </a:cubicBezTo>
                  <a:cubicBezTo>
                    <a:pt x="694" y="504"/>
                    <a:pt x="693" y="499"/>
                    <a:pt x="700" y="497"/>
                  </a:cubicBezTo>
                  <a:cubicBezTo>
                    <a:pt x="707" y="496"/>
                    <a:pt x="708" y="499"/>
                    <a:pt x="712" y="506"/>
                  </a:cubicBezTo>
                  <a:cubicBezTo>
                    <a:pt x="716" y="513"/>
                    <a:pt x="723" y="518"/>
                    <a:pt x="724" y="523"/>
                  </a:cubicBezTo>
                  <a:cubicBezTo>
                    <a:pt x="726" y="528"/>
                    <a:pt x="733" y="539"/>
                    <a:pt x="720" y="540"/>
                  </a:cubicBezTo>
                  <a:cubicBezTo>
                    <a:pt x="720" y="540"/>
                    <a:pt x="686" y="539"/>
                    <a:pt x="684" y="546"/>
                  </a:cubicBezTo>
                  <a:cubicBezTo>
                    <a:pt x="682" y="553"/>
                    <a:pt x="673" y="563"/>
                    <a:pt x="679" y="577"/>
                  </a:cubicBezTo>
                  <a:cubicBezTo>
                    <a:pt x="684" y="591"/>
                    <a:pt x="699" y="595"/>
                    <a:pt x="699" y="595"/>
                  </a:cubicBezTo>
                  <a:cubicBezTo>
                    <a:pt x="699" y="595"/>
                    <a:pt x="708" y="601"/>
                    <a:pt x="711" y="605"/>
                  </a:cubicBezTo>
                  <a:cubicBezTo>
                    <a:pt x="713" y="608"/>
                    <a:pt x="728" y="612"/>
                    <a:pt x="732" y="612"/>
                  </a:cubicBezTo>
                  <a:cubicBezTo>
                    <a:pt x="736" y="612"/>
                    <a:pt x="760" y="616"/>
                    <a:pt x="766" y="621"/>
                  </a:cubicBezTo>
                  <a:cubicBezTo>
                    <a:pt x="772" y="625"/>
                    <a:pt x="780" y="647"/>
                    <a:pt x="778" y="65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FE7005F7-1D7D-4BD8-BB2F-AC88514E8296}"/>
                </a:ext>
              </a:extLst>
            </p:cNvPr>
            <p:cNvSpPr>
              <a:spLocks/>
            </p:cNvSpPr>
            <p:nvPr userDrawn="1"/>
          </p:nvSpPr>
          <p:spPr bwMode="auto">
            <a:xfrm>
              <a:off x="3654" y="2660"/>
              <a:ext cx="2" cy="2"/>
            </a:xfrm>
            <a:custGeom>
              <a:avLst/>
              <a:gdLst>
                <a:gd name="T0" fmla="*/ 3 w 3"/>
                <a:gd name="T1" fmla="*/ 3 h 3"/>
                <a:gd name="T2" fmla="*/ 0 w 3"/>
                <a:gd name="T3" fmla="*/ 0 h 3"/>
              </a:gdLst>
              <a:ahLst/>
              <a:cxnLst>
                <a:cxn ang="0">
                  <a:pos x="T0" y="T1"/>
                </a:cxn>
                <a:cxn ang="0">
                  <a:pos x="T2" y="T3"/>
                </a:cxn>
              </a:cxnLst>
              <a:rect l="0" t="0" r="r" b="b"/>
              <a:pathLst>
                <a:path w="3" h="3">
                  <a:moveTo>
                    <a:pt x="3" y="3"/>
                  </a:moveTo>
                  <a:cubicBezTo>
                    <a:pt x="2" y="2"/>
                    <a:pt x="1"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11444AA2-B916-4718-A9FF-85102726779E}"/>
                </a:ext>
              </a:extLst>
            </p:cNvPr>
            <p:cNvSpPr>
              <a:spLocks/>
            </p:cNvSpPr>
            <p:nvPr userDrawn="1"/>
          </p:nvSpPr>
          <p:spPr bwMode="auto">
            <a:xfrm>
              <a:off x="3654" y="2660"/>
              <a:ext cx="2" cy="2"/>
            </a:xfrm>
            <a:custGeom>
              <a:avLst/>
              <a:gdLst>
                <a:gd name="T0" fmla="*/ 3 w 3"/>
                <a:gd name="T1" fmla="*/ 3 h 3"/>
                <a:gd name="T2" fmla="*/ 0 w 3"/>
                <a:gd name="T3" fmla="*/ 0 h 3"/>
              </a:gdLst>
              <a:ahLst/>
              <a:cxnLst>
                <a:cxn ang="0">
                  <a:pos x="T0" y="T1"/>
                </a:cxn>
                <a:cxn ang="0">
                  <a:pos x="T2" y="T3"/>
                </a:cxn>
              </a:cxnLst>
              <a:rect l="0" t="0" r="r" b="b"/>
              <a:pathLst>
                <a:path w="3" h="3">
                  <a:moveTo>
                    <a:pt x="3" y="3"/>
                  </a:moveTo>
                  <a:cubicBezTo>
                    <a:pt x="2" y="2"/>
                    <a:pt x="1"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5B387508-F491-409D-A51A-83616E9ADE6C}"/>
                </a:ext>
              </a:extLst>
            </p:cNvPr>
            <p:cNvSpPr>
              <a:spLocks/>
            </p:cNvSpPr>
            <p:nvPr userDrawn="1"/>
          </p:nvSpPr>
          <p:spPr bwMode="auto">
            <a:xfrm>
              <a:off x="3387" y="2749"/>
              <a:ext cx="37" cy="23"/>
            </a:xfrm>
            <a:custGeom>
              <a:avLst/>
              <a:gdLst>
                <a:gd name="T0" fmla="*/ 51 w 51"/>
                <a:gd name="T1" fmla="*/ 15 h 31"/>
                <a:gd name="T2" fmla="*/ 42 w 51"/>
                <a:gd name="T3" fmla="*/ 29 h 31"/>
                <a:gd name="T4" fmla="*/ 16 w 51"/>
                <a:gd name="T5" fmla="*/ 21 h 31"/>
                <a:gd name="T6" fmla="*/ 12 w 51"/>
                <a:gd name="T7" fmla="*/ 5 h 31"/>
                <a:gd name="T8" fmla="*/ 31 w 51"/>
                <a:gd name="T9" fmla="*/ 0 h 31"/>
                <a:gd name="T10" fmla="*/ 45 w 51"/>
                <a:gd name="T11" fmla="*/ 5 h 31"/>
                <a:gd name="T12" fmla="*/ 51 w 51"/>
                <a:gd name="T13" fmla="*/ 15 h 31"/>
              </a:gdLst>
              <a:ahLst/>
              <a:cxnLst>
                <a:cxn ang="0">
                  <a:pos x="T0" y="T1"/>
                </a:cxn>
                <a:cxn ang="0">
                  <a:pos x="T2" y="T3"/>
                </a:cxn>
                <a:cxn ang="0">
                  <a:pos x="T4" y="T5"/>
                </a:cxn>
                <a:cxn ang="0">
                  <a:pos x="T6" y="T7"/>
                </a:cxn>
                <a:cxn ang="0">
                  <a:pos x="T8" y="T9"/>
                </a:cxn>
                <a:cxn ang="0">
                  <a:pos x="T10" y="T11"/>
                </a:cxn>
                <a:cxn ang="0">
                  <a:pos x="T12" y="T13"/>
                </a:cxn>
              </a:cxnLst>
              <a:rect l="0" t="0" r="r" b="b"/>
              <a:pathLst>
                <a:path w="51" h="31">
                  <a:moveTo>
                    <a:pt x="51" y="15"/>
                  </a:moveTo>
                  <a:cubicBezTo>
                    <a:pt x="50" y="19"/>
                    <a:pt x="48" y="26"/>
                    <a:pt x="42" y="29"/>
                  </a:cubicBezTo>
                  <a:cubicBezTo>
                    <a:pt x="36" y="31"/>
                    <a:pt x="32" y="27"/>
                    <a:pt x="16" y="21"/>
                  </a:cubicBezTo>
                  <a:cubicBezTo>
                    <a:pt x="0" y="14"/>
                    <a:pt x="10" y="7"/>
                    <a:pt x="12" y="5"/>
                  </a:cubicBezTo>
                  <a:cubicBezTo>
                    <a:pt x="14" y="3"/>
                    <a:pt x="25" y="0"/>
                    <a:pt x="31" y="0"/>
                  </a:cubicBezTo>
                  <a:cubicBezTo>
                    <a:pt x="38" y="0"/>
                    <a:pt x="45" y="5"/>
                    <a:pt x="45" y="5"/>
                  </a:cubicBezTo>
                  <a:cubicBezTo>
                    <a:pt x="49" y="8"/>
                    <a:pt x="51" y="10"/>
                    <a:pt x="51" y="15"/>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048BFC61-86A3-40D4-9A9C-0A36DCC7827A}"/>
                </a:ext>
              </a:extLst>
            </p:cNvPr>
            <p:cNvSpPr>
              <a:spLocks/>
            </p:cNvSpPr>
            <p:nvPr userDrawn="1"/>
          </p:nvSpPr>
          <p:spPr bwMode="auto">
            <a:xfrm>
              <a:off x="3086" y="1864"/>
              <a:ext cx="506" cy="464"/>
            </a:xfrm>
            <a:custGeom>
              <a:avLst/>
              <a:gdLst>
                <a:gd name="T0" fmla="*/ 690 w 696"/>
                <a:gd name="T1" fmla="*/ 98 h 637"/>
                <a:gd name="T2" fmla="*/ 662 w 696"/>
                <a:gd name="T3" fmla="*/ 126 h 637"/>
                <a:gd name="T4" fmla="*/ 656 w 696"/>
                <a:gd name="T5" fmla="*/ 140 h 637"/>
                <a:gd name="T6" fmla="*/ 656 w 696"/>
                <a:gd name="T7" fmla="*/ 161 h 637"/>
                <a:gd name="T8" fmla="*/ 632 w 696"/>
                <a:gd name="T9" fmla="*/ 187 h 637"/>
                <a:gd name="T10" fmla="*/ 649 w 696"/>
                <a:gd name="T11" fmla="*/ 206 h 637"/>
                <a:gd name="T12" fmla="*/ 639 w 696"/>
                <a:gd name="T13" fmla="*/ 236 h 637"/>
                <a:gd name="T14" fmla="*/ 623 w 696"/>
                <a:gd name="T15" fmla="*/ 260 h 637"/>
                <a:gd name="T16" fmla="*/ 619 w 696"/>
                <a:gd name="T17" fmla="*/ 276 h 637"/>
                <a:gd name="T18" fmla="*/ 612 w 696"/>
                <a:gd name="T19" fmla="*/ 286 h 637"/>
                <a:gd name="T20" fmla="*/ 589 w 696"/>
                <a:gd name="T21" fmla="*/ 310 h 637"/>
                <a:gd name="T22" fmla="*/ 578 w 696"/>
                <a:gd name="T23" fmla="*/ 345 h 637"/>
                <a:gd name="T24" fmla="*/ 554 w 696"/>
                <a:gd name="T25" fmla="*/ 386 h 637"/>
                <a:gd name="T26" fmla="*/ 543 w 696"/>
                <a:gd name="T27" fmla="*/ 425 h 637"/>
                <a:gd name="T28" fmla="*/ 528 w 696"/>
                <a:gd name="T29" fmla="*/ 441 h 637"/>
                <a:gd name="T30" fmla="*/ 520 w 696"/>
                <a:gd name="T31" fmla="*/ 460 h 637"/>
                <a:gd name="T32" fmla="*/ 518 w 696"/>
                <a:gd name="T33" fmla="*/ 482 h 637"/>
                <a:gd name="T34" fmla="*/ 498 w 696"/>
                <a:gd name="T35" fmla="*/ 513 h 637"/>
                <a:gd name="T36" fmla="*/ 514 w 696"/>
                <a:gd name="T37" fmla="*/ 553 h 637"/>
                <a:gd name="T38" fmla="*/ 522 w 696"/>
                <a:gd name="T39" fmla="*/ 592 h 637"/>
                <a:gd name="T40" fmla="*/ 512 w 696"/>
                <a:gd name="T41" fmla="*/ 613 h 637"/>
                <a:gd name="T42" fmla="*/ 509 w 696"/>
                <a:gd name="T43" fmla="*/ 623 h 637"/>
                <a:gd name="T44" fmla="*/ 97 w 696"/>
                <a:gd name="T45" fmla="*/ 637 h 637"/>
                <a:gd name="T46" fmla="*/ 94 w 696"/>
                <a:gd name="T47" fmla="*/ 553 h 637"/>
                <a:gd name="T48" fmla="*/ 82 w 696"/>
                <a:gd name="T49" fmla="*/ 544 h 637"/>
                <a:gd name="T50" fmla="*/ 48 w 696"/>
                <a:gd name="T51" fmla="*/ 544 h 637"/>
                <a:gd name="T52" fmla="*/ 35 w 696"/>
                <a:gd name="T53" fmla="*/ 535 h 637"/>
                <a:gd name="T54" fmla="*/ 30 w 696"/>
                <a:gd name="T55" fmla="*/ 528 h 637"/>
                <a:gd name="T56" fmla="*/ 25 w 696"/>
                <a:gd name="T57" fmla="*/ 204 h 637"/>
                <a:gd name="T58" fmla="*/ 0 w 696"/>
                <a:gd name="T59" fmla="*/ 34 h 637"/>
                <a:gd name="T60" fmla="*/ 8 w 696"/>
                <a:gd name="T61" fmla="*/ 26 h 637"/>
                <a:gd name="T62" fmla="*/ 501 w 696"/>
                <a:gd name="T63" fmla="*/ 8 h 637"/>
                <a:gd name="T64" fmla="*/ 605 w 696"/>
                <a:gd name="T65" fmla="*/ 0 h 637"/>
                <a:gd name="T66" fmla="*/ 628 w 696"/>
                <a:gd name="T67" fmla="*/ 20 h 637"/>
                <a:gd name="T68" fmla="*/ 614 w 696"/>
                <a:gd name="T69" fmla="*/ 56 h 637"/>
                <a:gd name="T70" fmla="*/ 613 w 696"/>
                <a:gd name="T71" fmla="*/ 88 h 637"/>
                <a:gd name="T72" fmla="*/ 684 w 696"/>
                <a:gd name="T73" fmla="*/ 84 h 637"/>
                <a:gd name="T74" fmla="*/ 690 w 696"/>
                <a:gd name="T75" fmla="*/ 9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6" h="637">
                  <a:moveTo>
                    <a:pt x="690" y="98"/>
                  </a:moveTo>
                  <a:cubicBezTo>
                    <a:pt x="672" y="125"/>
                    <a:pt x="665" y="124"/>
                    <a:pt x="662" y="126"/>
                  </a:cubicBezTo>
                  <a:cubicBezTo>
                    <a:pt x="660" y="128"/>
                    <a:pt x="656" y="135"/>
                    <a:pt x="656" y="140"/>
                  </a:cubicBezTo>
                  <a:cubicBezTo>
                    <a:pt x="657" y="144"/>
                    <a:pt x="663" y="158"/>
                    <a:pt x="656" y="161"/>
                  </a:cubicBezTo>
                  <a:cubicBezTo>
                    <a:pt x="650" y="164"/>
                    <a:pt x="630" y="180"/>
                    <a:pt x="632" y="187"/>
                  </a:cubicBezTo>
                  <a:cubicBezTo>
                    <a:pt x="634" y="194"/>
                    <a:pt x="648" y="197"/>
                    <a:pt x="649" y="206"/>
                  </a:cubicBezTo>
                  <a:cubicBezTo>
                    <a:pt x="650" y="214"/>
                    <a:pt x="648" y="228"/>
                    <a:pt x="639" y="236"/>
                  </a:cubicBezTo>
                  <a:cubicBezTo>
                    <a:pt x="630" y="244"/>
                    <a:pt x="626" y="254"/>
                    <a:pt x="623" y="260"/>
                  </a:cubicBezTo>
                  <a:cubicBezTo>
                    <a:pt x="618" y="262"/>
                    <a:pt x="620" y="267"/>
                    <a:pt x="619" y="276"/>
                  </a:cubicBezTo>
                  <a:cubicBezTo>
                    <a:pt x="618" y="289"/>
                    <a:pt x="614" y="283"/>
                    <a:pt x="612" y="286"/>
                  </a:cubicBezTo>
                  <a:cubicBezTo>
                    <a:pt x="611" y="290"/>
                    <a:pt x="600" y="296"/>
                    <a:pt x="589" y="310"/>
                  </a:cubicBezTo>
                  <a:cubicBezTo>
                    <a:pt x="578" y="323"/>
                    <a:pt x="578" y="331"/>
                    <a:pt x="578" y="345"/>
                  </a:cubicBezTo>
                  <a:cubicBezTo>
                    <a:pt x="577" y="359"/>
                    <a:pt x="570" y="372"/>
                    <a:pt x="554" y="386"/>
                  </a:cubicBezTo>
                  <a:cubicBezTo>
                    <a:pt x="539" y="401"/>
                    <a:pt x="544" y="413"/>
                    <a:pt x="543" y="425"/>
                  </a:cubicBezTo>
                  <a:cubicBezTo>
                    <a:pt x="542" y="437"/>
                    <a:pt x="540" y="435"/>
                    <a:pt x="528" y="441"/>
                  </a:cubicBezTo>
                  <a:cubicBezTo>
                    <a:pt x="517" y="447"/>
                    <a:pt x="522" y="451"/>
                    <a:pt x="520" y="460"/>
                  </a:cubicBezTo>
                  <a:cubicBezTo>
                    <a:pt x="519" y="468"/>
                    <a:pt x="520" y="474"/>
                    <a:pt x="518" y="482"/>
                  </a:cubicBezTo>
                  <a:cubicBezTo>
                    <a:pt x="517" y="490"/>
                    <a:pt x="500" y="502"/>
                    <a:pt x="498" y="513"/>
                  </a:cubicBezTo>
                  <a:cubicBezTo>
                    <a:pt x="496" y="524"/>
                    <a:pt x="506" y="540"/>
                    <a:pt x="514" y="553"/>
                  </a:cubicBezTo>
                  <a:cubicBezTo>
                    <a:pt x="522" y="566"/>
                    <a:pt x="526" y="584"/>
                    <a:pt x="522" y="592"/>
                  </a:cubicBezTo>
                  <a:cubicBezTo>
                    <a:pt x="518" y="600"/>
                    <a:pt x="514" y="601"/>
                    <a:pt x="512" y="613"/>
                  </a:cubicBezTo>
                  <a:cubicBezTo>
                    <a:pt x="510" y="621"/>
                    <a:pt x="509" y="622"/>
                    <a:pt x="509" y="623"/>
                  </a:cubicBezTo>
                  <a:cubicBezTo>
                    <a:pt x="97" y="637"/>
                    <a:pt x="97" y="637"/>
                    <a:pt x="97" y="637"/>
                  </a:cubicBezTo>
                  <a:cubicBezTo>
                    <a:pt x="97" y="637"/>
                    <a:pt x="94" y="562"/>
                    <a:pt x="94" y="553"/>
                  </a:cubicBezTo>
                  <a:cubicBezTo>
                    <a:pt x="94" y="544"/>
                    <a:pt x="82" y="544"/>
                    <a:pt x="82" y="544"/>
                  </a:cubicBezTo>
                  <a:cubicBezTo>
                    <a:pt x="82" y="544"/>
                    <a:pt x="50" y="544"/>
                    <a:pt x="48" y="544"/>
                  </a:cubicBezTo>
                  <a:cubicBezTo>
                    <a:pt x="46" y="544"/>
                    <a:pt x="35" y="541"/>
                    <a:pt x="35" y="535"/>
                  </a:cubicBezTo>
                  <a:cubicBezTo>
                    <a:pt x="35" y="529"/>
                    <a:pt x="30" y="528"/>
                    <a:pt x="30" y="528"/>
                  </a:cubicBezTo>
                  <a:cubicBezTo>
                    <a:pt x="30" y="528"/>
                    <a:pt x="27" y="230"/>
                    <a:pt x="25" y="204"/>
                  </a:cubicBezTo>
                  <a:cubicBezTo>
                    <a:pt x="23" y="179"/>
                    <a:pt x="0" y="34"/>
                    <a:pt x="0" y="34"/>
                  </a:cubicBezTo>
                  <a:cubicBezTo>
                    <a:pt x="0" y="34"/>
                    <a:pt x="0" y="26"/>
                    <a:pt x="8" y="26"/>
                  </a:cubicBezTo>
                  <a:cubicBezTo>
                    <a:pt x="17" y="26"/>
                    <a:pt x="480" y="9"/>
                    <a:pt x="501" y="8"/>
                  </a:cubicBezTo>
                  <a:cubicBezTo>
                    <a:pt x="522" y="7"/>
                    <a:pt x="599" y="0"/>
                    <a:pt x="605" y="0"/>
                  </a:cubicBezTo>
                  <a:cubicBezTo>
                    <a:pt x="611" y="1"/>
                    <a:pt x="626" y="8"/>
                    <a:pt x="628" y="20"/>
                  </a:cubicBezTo>
                  <a:cubicBezTo>
                    <a:pt x="630" y="33"/>
                    <a:pt x="628" y="46"/>
                    <a:pt x="614" y="56"/>
                  </a:cubicBezTo>
                  <a:cubicBezTo>
                    <a:pt x="601" y="65"/>
                    <a:pt x="581" y="89"/>
                    <a:pt x="613" y="88"/>
                  </a:cubicBezTo>
                  <a:cubicBezTo>
                    <a:pt x="634" y="88"/>
                    <a:pt x="668" y="81"/>
                    <a:pt x="684" y="84"/>
                  </a:cubicBezTo>
                  <a:cubicBezTo>
                    <a:pt x="692" y="85"/>
                    <a:pt x="696" y="89"/>
                    <a:pt x="690" y="98"/>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2">
              <a:extLst>
                <a:ext uri="{FF2B5EF4-FFF2-40B4-BE49-F238E27FC236}">
                  <a16:creationId xmlns:a16="http://schemas.microsoft.com/office/drawing/2014/main" id="{C6C512A9-384E-4A35-8F4D-98D2291F6645}"/>
                </a:ext>
              </a:extLst>
            </p:cNvPr>
            <p:cNvSpPr>
              <a:spLocks noEditPoints="1"/>
            </p:cNvSpPr>
            <p:nvPr userDrawn="1"/>
          </p:nvSpPr>
          <p:spPr bwMode="auto">
            <a:xfrm>
              <a:off x="1811" y="1870"/>
              <a:ext cx="1413" cy="1373"/>
            </a:xfrm>
            <a:custGeom>
              <a:avLst/>
              <a:gdLst>
                <a:gd name="T0" fmla="*/ 1906 w 1943"/>
                <a:gd name="T1" fmla="*/ 898 h 1886"/>
                <a:gd name="T2" fmla="*/ 1852 w 1943"/>
                <a:gd name="T3" fmla="*/ 798 h 1886"/>
                <a:gd name="T4" fmla="*/ 1835 w 1943"/>
                <a:gd name="T5" fmla="*/ 536 h 1886"/>
                <a:gd name="T6" fmla="*/ 1783 w 1943"/>
                <a:gd name="T7" fmla="*/ 520 h 1886"/>
                <a:gd name="T8" fmla="*/ 1665 w 1943"/>
                <a:gd name="T9" fmla="*/ 480 h 1886"/>
                <a:gd name="T10" fmla="*/ 1579 w 1943"/>
                <a:gd name="T11" fmla="*/ 482 h 1886"/>
                <a:gd name="T12" fmla="*/ 1450 w 1943"/>
                <a:gd name="T13" fmla="*/ 482 h 1886"/>
                <a:gd name="T14" fmla="*/ 1391 w 1943"/>
                <a:gd name="T15" fmla="*/ 489 h 1886"/>
                <a:gd name="T16" fmla="*/ 1314 w 1943"/>
                <a:gd name="T17" fmla="*/ 474 h 1886"/>
                <a:gd name="T18" fmla="*/ 1257 w 1943"/>
                <a:gd name="T19" fmla="*/ 438 h 1886"/>
                <a:gd name="T20" fmla="*/ 1175 w 1943"/>
                <a:gd name="T21" fmla="*/ 440 h 1886"/>
                <a:gd name="T22" fmla="*/ 1107 w 1943"/>
                <a:gd name="T23" fmla="*/ 399 h 1886"/>
                <a:gd name="T24" fmla="*/ 1019 w 1943"/>
                <a:gd name="T25" fmla="*/ 370 h 1886"/>
                <a:gd name="T26" fmla="*/ 1001 w 1943"/>
                <a:gd name="T27" fmla="*/ 21 h 1886"/>
                <a:gd name="T28" fmla="*/ 583 w 1943"/>
                <a:gd name="T29" fmla="*/ 4 h 1886"/>
                <a:gd name="T30" fmla="*/ 522 w 1943"/>
                <a:gd name="T31" fmla="*/ 786 h 1886"/>
                <a:gd name="T32" fmla="*/ 12 w 1943"/>
                <a:gd name="T33" fmla="*/ 781 h 1886"/>
                <a:gd name="T34" fmla="*/ 34 w 1943"/>
                <a:gd name="T35" fmla="*/ 795 h 1886"/>
                <a:gd name="T36" fmla="*/ 156 w 1943"/>
                <a:gd name="T37" fmla="*/ 945 h 1886"/>
                <a:gd name="T38" fmla="*/ 264 w 1943"/>
                <a:gd name="T39" fmla="*/ 1079 h 1886"/>
                <a:gd name="T40" fmla="*/ 402 w 1943"/>
                <a:gd name="T41" fmla="*/ 1270 h 1886"/>
                <a:gd name="T42" fmla="*/ 545 w 1943"/>
                <a:gd name="T43" fmla="*/ 1216 h 1886"/>
                <a:gd name="T44" fmla="*/ 652 w 1943"/>
                <a:gd name="T45" fmla="*/ 1175 h 1886"/>
                <a:gd name="T46" fmla="*/ 781 w 1943"/>
                <a:gd name="T47" fmla="*/ 1223 h 1886"/>
                <a:gd name="T48" fmla="*/ 914 w 1943"/>
                <a:gd name="T49" fmla="*/ 1447 h 1886"/>
                <a:gd name="T50" fmla="*/ 1032 w 1943"/>
                <a:gd name="T51" fmla="*/ 1593 h 1886"/>
                <a:gd name="T52" fmla="*/ 1068 w 1943"/>
                <a:gd name="T53" fmla="*/ 1711 h 1886"/>
                <a:gd name="T54" fmla="*/ 1148 w 1943"/>
                <a:gd name="T55" fmla="*/ 1799 h 1886"/>
                <a:gd name="T56" fmla="*/ 1248 w 1943"/>
                <a:gd name="T57" fmla="*/ 1845 h 1886"/>
                <a:gd name="T58" fmla="*/ 1375 w 1943"/>
                <a:gd name="T59" fmla="*/ 1877 h 1886"/>
                <a:gd name="T60" fmla="*/ 1358 w 1943"/>
                <a:gd name="T61" fmla="*/ 1795 h 1886"/>
                <a:gd name="T62" fmla="*/ 1338 w 1943"/>
                <a:gd name="T63" fmla="*/ 1722 h 1886"/>
                <a:gd name="T64" fmla="*/ 1354 w 1943"/>
                <a:gd name="T65" fmla="*/ 1659 h 1886"/>
                <a:gd name="T66" fmla="*/ 1314 w 1943"/>
                <a:gd name="T67" fmla="*/ 1623 h 1886"/>
                <a:gd name="T68" fmla="*/ 1374 w 1943"/>
                <a:gd name="T69" fmla="*/ 1587 h 1886"/>
                <a:gd name="T70" fmla="*/ 1359 w 1943"/>
                <a:gd name="T71" fmla="*/ 1533 h 1886"/>
                <a:gd name="T72" fmla="*/ 1408 w 1943"/>
                <a:gd name="T73" fmla="*/ 1517 h 1886"/>
                <a:gd name="T74" fmla="*/ 1390 w 1943"/>
                <a:gd name="T75" fmla="*/ 1501 h 1886"/>
                <a:gd name="T76" fmla="*/ 1438 w 1943"/>
                <a:gd name="T77" fmla="*/ 1487 h 1886"/>
                <a:gd name="T78" fmla="*/ 1446 w 1943"/>
                <a:gd name="T79" fmla="*/ 1443 h 1886"/>
                <a:gd name="T80" fmla="*/ 1470 w 1943"/>
                <a:gd name="T81" fmla="*/ 1449 h 1886"/>
                <a:gd name="T82" fmla="*/ 1459 w 1943"/>
                <a:gd name="T83" fmla="*/ 1490 h 1886"/>
                <a:gd name="T84" fmla="*/ 1507 w 1943"/>
                <a:gd name="T85" fmla="*/ 1427 h 1886"/>
                <a:gd name="T86" fmla="*/ 1504 w 1943"/>
                <a:gd name="T87" fmla="*/ 1408 h 1886"/>
                <a:gd name="T88" fmla="*/ 1550 w 1943"/>
                <a:gd name="T89" fmla="*/ 1414 h 1886"/>
                <a:gd name="T90" fmla="*/ 1600 w 1943"/>
                <a:gd name="T91" fmla="*/ 1395 h 1886"/>
                <a:gd name="T92" fmla="*/ 1684 w 1943"/>
                <a:gd name="T93" fmla="*/ 1345 h 1886"/>
                <a:gd name="T94" fmla="*/ 1714 w 1943"/>
                <a:gd name="T95" fmla="*/ 1309 h 1886"/>
                <a:gd name="T96" fmla="*/ 1730 w 1943"/>
                <a:gd name="T97" fmla="*/ 1303 h 1886"/>
                <a:gd name="T98" fmla="*/ 1888 w 1943"/>
                <a:gd name="T99" fmla="*/ 1211 h 1886"/>
                <a:gd name="T100" fmla="*/ 1889 w 1943"/>
                <a:gd name="T101" fmla="*/ 1195 h 1886"/>
                <a:gd name="T102" fmla="*/ 1910 w 1943"/>
                <a:gd name="T103" fmla="*/ 1097 h 1886"/>
                <a:gd name="T104" fmla="*/ 1774 w 1943"/>
                <a:gd name="T105" fmla="*/ 1252 h 1886"/>
                <a:gd name="T106" fmla="*/ 1744 w 1943"/>
                <a:gd name="T107" fmla="*/ 1272 h 1886"/>
                <a:gd name="T108" fmla="*/ 1735 w 1943"/>
                <a:gd name="T109" fmla="*/ 1261 h 1886"/>
                <a:gd name="T110" fmla="*/ 1730 w 1943"/>
                <a:gd name="T111" fmla="*/ 1218 h 1886"/>
                <a:gd name="T112" fmla="*/ 1764 w 1943"/>
                <a:gd name="T113" fmla="*/ 1225 h 1886"/>
                <a:gd name="T114" fmla="*/ 1774 w 1943"/>
                <a:gd name="T115" fmla="*/ 1252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3" h="1886">
                  <a:moveTo>
                    <a:pt x="1934" y="1006"/>
                  </a:moveTo>
                  <a:cubicBezTo>
                    <a:pt x="1936" y="989"/>
                    <a:pt x="1943" y="959"/>
                    <a:pt x="1930" y="943"/>
                  </a:cubicBezTo>
                  <a:cubicBezTo>
                    <a:pt x="1918" y="928"/>
                    <a:pt x="1910" y="903"/>
                    <a:pt x="1906" y="898"/>
                  </a:cubicBezTo>
                  <a:cubicBezTo>
                    <a:pt x="1902" y="893"/>
                    <a:pt x="1888" y="886"/>
                    <a:pt x="1889" y="869"/>
                  </a:cubicBezTo>
                  <a:cubicBezTo>
                    <a:pt x="1890" y="852"/>
                    <a:pt x="1889" y="839"/>
                    <a:pt x="1881" y="832"/>
                  </a:cubicBezTo>
                  <a:cubicBezTo>
                    <a:pt x="1873" y="825"/>
                    <a:pt x="1852" y="817"/>
                    <a:pt x="1852" y="798"/>
                  </a:cubicBezTo>
                  <a:cubicBezTo>
                    <a:pt x="1852" y="779"/>
                    <a:pt x="1850" y="629"/>
                    <a:pt x="1850" y="629"/>
                  </a:cubicBezTo>
                  <a:cubicBezTo>
                    <a:pt x="1850" y="629"/>
                    <a:pt x="1847" y="554"/>
                    <a:pt x="1847" y="545"/>
                  </a:cubicBezTo>
                  <a:cubicBezTo>
                    <a:pt x="1847" y="536"/>
                    <a:pt x="1835" y="536"/>
                    <a:pt x="1835" y="536"/>
                  </a:cubicBezTo>
                  <a:cubicBezTo>
                    <a:pt x="1835" y="536"/>
                    <a:pt x="1803" y="536"/>
                    <a:pt x="1801" y="536"/>
                  </a:cubicBezTo>
                  <a:cubicBezTo>
                    <a:pt x="1799" y="536"/>
                    <a:pt x="1788" y="533"/>
                    <a:pt x="1788" y="527"/>
                  </a:cubicBezTo>
                  <a:cubicBezTo>
                    <a:pt x="1788" y="521"/>
                    <a:pt x="1783" y="520"/>
                    <a:pt x="1783" y="520"/>
                  </a:cubicBezTo>
                  <a:cubicBezTo>
                    <a:pt x="1783" y="520"/>
                    <a:pt x="1750" y="513"/>
                    <a:pt x="1744" y="510"/>
                  </a:cubicBezTo>
                  <a:cubicBezTo>
                    <a:pt x="1738" y="506"/>
                    <a:pt x="1720" y="493"/>
                    <a:pt x="1702" y="478"/>
                  </a:cubicBezTo>
                  <a:cubicBezTo>
                    <a:pt x="1684" y="464"/>
                    <a:pt x="1671" y="478"/>
                    <a:pt x="1665" y="480"/>
                  </a:cubicBezTo>
                  <a:cubicBezTo>
                    <a:pt x="1659" y="482"/>
                    <a:pt x="1644" y="488"/>
                    <a:pt x="1637" y="482"/>
                  </a:cubicBezTo>
                  <a:cubicBezTo>
                    <a:pt x="1631" y="476"/>
                    <a:pt x="1627" y="467"/>
                    <a:pt x="1605" y="479"/>
                  </a:cubicBezTo>
                  <a:cubicBezTo>
                    <a:pt x="1582" y="491"/>
                    <a:pt x="1586" y="486"/>
                    <a:pt x="1579" y="482"/>
                  </a:cubicBezTo>
                  <a:cubicBezTo>
                    <a:pt x="1573" y="478"/>
                    <a:pt x="1547" y="492"/>
                    <a:pt x="1529" y="505"/>
                  </a:cubicBezTo>
                  <a:cubicBezTo>
                    <a:pt x="1511" y="518"/>
                    <a:pt x="1505" y="508"/>
                    <a:pt x="1492" y="500"/>
                  </a:cubicBezTo>
                  <a:cubicBezTo>
                    <a:pt x="1479" y="491"/>
                    <a:pt x="1456" y="487"/>
                    <a:pt x="1450" y="482"/>
                  </a:cubicBezTo>
                  <a:cubicBezTo>
                    <a:pt x="1444" y="478"/>
                    <a:pt x="1428" y="480"/>
                    <a:pt x="1419" y="486"/>
                  </a:cubicBezTo>
                  <a:cubicBezTo>
                    <a:pt x="1409" y="491"/>
                    <a:pt x="1405" y="511"/>
                    <a:pt x="1398" y="511"/>
                  </a:cubicBezTo>
                  <a:cubicBezTo>
                    <a:pt x="1391" y="511"/>
                    <a:pt x="1391" y="504"/>
                    <a:pt x="1391" y="489"/>
                  </a:cubicBezTo>
                  <a:cubicBezTo>
                    <a:pt x="1391" y="474"/>
                    <a:pt x="1378" y="490"/>
                    <a:pt x="1367" y="492"/>
                  </a:cubicBezTo>
                  <a:cubicBezTo>
                    <a:pt x="1355" y="493"/>
                    <a:pt x="1357" y="492"/>
                    <a:pt x="1348" y="483"/>
                  </a:cubicBezTo>
                  <a:cubicBezTo>
                    <a:pt x="1339" y="474"/>
                    <a:pt x="1322" y="470"/>
                    <a:pt x="1314" y="474"/>
                  </a:cubicBezTo>
                  <a:cubicBezTo>
                    <a:pt x="1306" y="479"/>
                    <a:pt x="1299" y="487"/>
                    <a:pt x="1291" y="487"/>
                  </a:cubicBezTo>
                  <a:cubicBezTo>
                    <a:pt x="1283" y="487"/>
                    <a:pt x="1281" y="476"/>
                    <a:pt x="1280" y="464"/>
                  </a:cubicBezTo>
                  <a:cubicBezTo>
                    <a:pt x="1279" y="453"/>
                    <a:pt x="1261" y="442"/>
                    <a:pt x="1257" y="438"/>
                  </a:cubicBezTo>
                  <a:cubicBezTo>
                    <a:pt x="1253" y="435"/>
                    <a:pt x="1241" y="438"/>
                    <a:pt x="1229" y="443"/>
                  </a:cubicBezTo>
                  <a:cubicBezTo>
                    <a:pt x="1218" y="448"/>
                    <a:pt x="1203" y="450"/>
                    <a:pt x="1197" y="444"/>
                  </a:cubicBezTo>
                  <a:cubicBezTo>
                    <a:pt x="1191" y="438"/>
                    <a:pt x="1189" y="440"/>
                    <a:pt x="1175" y="440"/>
                  </a:cubicBezTo>
                  <a:cubicBezTo>
                    <a:pt x="1162" y="440"/>
                    <a:pt x="1154" y="430"/>
                    <a:pt x="1151" y="428"/>
                  </a:cubicBezTo>
                  <a:cubicBezTo>
                    <a:pt x="1149" y="427"/>
                    <a:pt x="1125" y="427"/>
                    <a:pt x="1113" y="427"/>
                  </a:cubicBezTo>
                  <a:cubicBezTo>
                    <a:pt x="1101" y="427"/>
                    <a:pt x="1109" y="410"/>
                    <a:pt x="1107" y="399"/>
                  </a:cubicBezTo>
                  <a:cubicBezTo>
                    <a:pt x="1105" y="388"/>
                    <a:pt x="1093" y="384"/>
                    <a:pt x="1083" y="384"/>
                  </a:cubicBezTo>
                  <a:cubicBezTo>
                    <a:pt x="1073" y="383"/>
                    <a:pt x="1072" y="390"/>
                    <a:pt x="1053" y="388"/>
                  </a:cubicBezTo>
                  <a:cubicBezTo>
                    <a:pt x="1035" y="387"/>
                    <a:pt x="1019" y="370"/>
                    <a:pt x="1019" y="370"/>
                  </a:cubicBezTo>
                  <a:cubicBezTo>
                    <a:pt x="1019" y="370"/>
                    <a:pt x="1007" y="360"/>
                    <a:pt x="1002" y="358"/>
                  </a:cubicBezTo>
                  <a:cubicBezTo>
                    <a:pt x="997" y="355"/>
                    <a:pt x="993" y="348"/>
                    <a:pt x="993" y="348"/>
                  </a:cubicBezTo>
                  <a:cubicBezTo>
                    <a:pt x="993" y="348"/>
                    <a:pt x="1001" y="28"/>
                    <a:pt x="1001" y="21"/>
                  </a:cubicBezTo>
                  <a:cubicBezTo>
                    <a:pt x="1001" y="14"/>
                    <a:pt x="999" y="15"/>
                    <a:pt x="999" y="15"/>
                  </a:cubicBezTo>
                  <a:cubicBezTo>
                    <a:pt x="999" y="15"/>
                    <a:pt x="595" y="0"/>
                    <a:pt x="587" y="0"/>
                  </a:cubicBezTo>
                  <a:cubicBezTo>
                    <a:pt x="583" y="0"/>
                    <a:pt x="583" y="4"/>
                    <a:pt x="583" y="4"/>
                  </a:cubicBezTo>
                  <a:cubicBezTo>
                    <a:pt x="563" y="296"/>
                    <a:pt x="563" y="296"/>
                    <a:pt x="563" y="296"/>
                  </a:cubicBezTo>
                  <a:cubicBezTo>
                    <a:pt x="530" y="775"/>
                    <a:pt x="530" y="775"/>
                    <a:pt x="530" y="775"/>
                  </a:cubicBezTo>
                  <a:cubicBezTo>
                    <a:pt x="530" y="779"/>
                    <a:pt x="528" y="785"/>
                    <a:pt x="522" y="786"/>
                  </a:cubicBezTo>
                  <a:cubicBezTo>
                    <a:pt x="518" y="787"/>
                    <a:pt x="0" y="745"/>
                    <a:pt x="0" y="749"/>
                  </a:cubicBezTo>
                  <a:cubicBezTo>
                    <a:pt x="0" y="753"/>
                    <a:pt x="5" y="763"/>
                    <a:pt x="5" y="769"/>
                  </a:cubicBezTo>
                  <a:cubicBezTo>
                    <a:pt x="5" y="773"/>
                    <a:pt x="5" y="777"/>
                    <a:pt x="12" y="781"/>
                  </a:cubicBezTo>
                  <a:cubicBezTo>
                    <a:pt x="12" y="781"/>
                    <a:pt x="12" y="781"/>
                    <a:pt x="12" y="781"/>
                  </a:cubicBezTo>
                  <a:cubicBezTo>
                    <a:pt x="14" y="782"/>
                    <a:pt x="16" y="783"/>
                    <a:pt x="18" y="783"/>
                  </a:cubicBezTo>
                  <a:cubicBezTo>
                    <a:pt x="30" y="787"/>
                    <a:pt x="24" y="787"/>
                    <a:pt x="34" y="795"/>
                  </a:cubicBezTo>
                  <a:cubicBezTo>
                    <a:pt x="44" y="801"/>
                    <a:pt x="60" y="839"/>
                    <a:pt x="74" y="849"/>
                  </a:cubicBezTo>
                  <a:cubicBezTo>
                    <a:pt x="88" y="858"/>
                    <a:pt x="110" y="886"/>
                    <a:pt x="118" y="896"/>
                  </a:cubicBezTo>
                  <a:cubicBezTo>
                    <a:pt x="126" y="906"/>
                    <a:pt x="152" y="937"/>
                    <a:pt x="156" y="945"/>
                  </a:cubicBezTo>
                  <a:cubicBezTo>
                    <a:pt x="160" y="955"/>
                    <a:pt x="206" y="985"/>
                    <a:pt x="219" y="994"/>
                  </a:cubicBezTo>
                  <a:cubicBezTo>
                    <a:pt x="232" y="1003"/>
                    <a:pt x="238" y="1019"/>
                    <a:pt x="239" y="1029"/>
                  </a:cubicBezTo>
                  <a:cubicBezTo>
                    <a:pt x="240" y="1039"/>
                    <a:pt x="259" y="1071"/>
                    <a:pt x="264" y="1079"/>
                  </a:cubicBezTo>
                  <a:cubicBezTo>
                    <a:pt x="269" y="1086"/>
                    <a:pt x="264" y="1111"/>
                    <a:pt x="264" y="1133"/>
                  </a:cubicBezTo>
                  <a:cubicBezTo>
                    <a:pt x="264" y="1154"/>
                    <a:pt x="294" y="1191"/>
                    <a:pt x="306" y="1201"/>
                  </a:cubicBezTo>
                  <a:cubicBezTo>
                    <a:pt x="318" y="1211"/>
                    <a:pt x="388" y="1259"/>
                    <a:pt x="402" y="1270"/>
                  </a:cubicBezTo>
                  <a:cubicBezTo>
                    <a:pt x="416" y="1281"/>
                    <a:pt x="452" y="1301"/>
                    <a:pt x="466" y="1305"/>
                  </a:cubicBezTo>
                  <a:cubicBezTo>
                    <a:pt x="480" y="1310"/>
                    <a:pt x="493" y="1294"/>
                    <a:pt x="508" y="1283"/>
                  </a:cubicBezTo>
                  <a:cubicBezTo>
                    <a:pt x="523" y="1272"/>
                    <a:pt x="540" y="1235"/>
                    <a:pt x="545" y="1216"/>
                  </a:cubicBezTo>
                  <a:cubicBezTo>
                    <a:pt x="550" y="1197"/>
                    <a:pt x="566" y="1185"/>
                    <a:pt x="569" y="1185"/>
                  </a:cubicBezTo>
                  <a:cubicBezTo>
                    <a:pt x="572" y="1185"/>
                    <a:pt x="599" y="1182"/>
                    <a:pt x="612" y="1175"/>
                  </a:cubicBezTo>
                  <a:cubicBezTo>
                    <a:pt x="625" y="1167"/>
                    <a:pt x="647" y="1171"/>
                    <a:pt x="652" y="1175"/>
                  </a:cubicBezTo>
                  <a:cubicBezTo>
                    <a:pt x="657" y="1179"/>
                    <a:pt x="698" y="1185"/>
                    <a:pt x="704" y="1188"/>
                  </a:cubicBezTo>
                  <a:cubicBezTo>
                    <a:pt x="710" y="1191"/>
                    <a:pt x="722" y="1186"/>
                    <a:pt x="740" y="1183"/>
                  </a:cubicBezTo>
                  <a:cubicBezTo>
                    <a:pt x="758" y="1179"/>
                    <a:pt x="768" y="1210"/>
                    <a:pt x="781" y="1223"/>
                  </a:cubicBezTo>
                  <a:cubicBezTo>
                    <a:pt x="794" y="1236"/>
                    <a:pt x="855" y="1299"/>
                    <a:pt x="858" y="1303"/>
                  </a:cubicBezTo>
                  <a:cubicBezTo>
                    <a:pt x="860" y="1307"/>
                    <a:pt x="874" y="1349"/>
                    <a:pt x="882" y="1365"/>
                  </a:cubicBezTo>
                  <a:cubicBezTo>
                    <a:pt x="891" y="1382"/>
                    <a:pt x="908" y="1427"/>
                    <a:pt x="914" y="1447"/>
                  </a:cubicBezTo>
                  <a:cubicBezTo>
                    <a:pt x="920" y="1467"/>
                    <a:pt x="950" y="1489"/>
                    <a:pt x="964" y="1512"/>
                  </a:cubicBezTo>
                  <a:cubicBezTo>
                    <a:pt x="977" y="1535"/>
                    <a:pt x="1006" y="1564"/>
                    <a:pt x="1014" y="1569"/>
                  </a:cubicBezTo>
                  <a:cubicBezTo>
                    <a:pt x="1023" y="1573"/>
                    <a:pt x="1030" y="1584"/>
                    <a:pt x="1032" y="1593"/>
                  </a:cubicBezTo>
                  <a:cubicBezTo>
                    <a:pt x="1036" y="1603"/>
                    <a:pt x="1038" y="1635"/>
                    <a:pt x="1038" y="1639"/>
                  </a:cubicBezTo>
                  <a:cubicBezTo>
                    <a:pt x="1038" y="1643"/>
                    <a:pt x="1037" y="1661"/>
                    <a:pt x="1044" y="1671"/>
                  </a:cubicBezTo>
                  <a:cubicBezTo>
                    <a:pt x="1051" y="1681"/>
                    <a:pt x="1062" y="1703"/>
                    <a:pt x="1068" y="1711"/>
                  </a:cubicBezTo>
                  <a:cubicBezTo>
                    <a:pt x="1073" y="1719"/>
                    <a:pt x="1074" y="1727"/>
                    <a:pt x="1080" y="1755"/>
                  </a:cubicBezTo>
                  <a:cubicBezTo>
                    <a:pt x="1086" y="1781"/>
                    <a:pt x="1091" y="1784"/>
                    <a:pt x="1106" y="1787"/>
                  </a:cubicBezTo>
                  <a:cubicBezTo>
                    <a:pt x="1121" y="1790"/>
                    <a:pt x="1135" y="1792"/>
                    <a:pt x="1148" y="1799"/>
                  </a:cubicBezTo>
                  <a:cubicBezTo>
                    <a:pt x="1160" y="1806"/>
                    <a:pt x="1168" y="1817"/>
                    <a:pt x="1180" y="1817"/>
                  </a:cubicBezTo>
                  <a:cubicBezTo>
                    <a:pt x="1192" y="1818"/>
                    <a:pt x="1195" y="1822"/>
                    <a:pt x="1206" y="1831"/>
                  </a:cubicBezTo>
                  <a:cubicBezTo>
                    <a:pt x="1217" y="1840"/>
                    <a:pt x="1242" y="1847"/>
                    <a:pt x="1248" y="1845"/>
                  </a:cubicBezTo>
                  <a:cubicBezTo>
                    <a:pt x="1253" y="1845"/>
                    <a:pt x="1294" y="1849"/>
                    <a:pt x="1312" y="1853"/>
                  </a:cubicBezTo>
                  <a:cubicBezTo>
                    <a:pt x="1330" y="1855"/>
                    <a:pt x="1330" y="1867"/>
                    <a:pt x="1342" y="1877"/>
                  </a:cubicBezTo>
                  <a:cubicBezTo>
                    <a:pt x="1355" y="1886"/>
                    <a:pt x="1370" y="1879"/>
                    <a:pt x="1375" y="1877"/>
                  </a:cubicBezTo>
                  <a:cubicBezTo>
                    <a:pt x="1380" y="1875"/>
                    <a:pt x="1377" y="1856"/>
                    <a:pt x="1377" y="1856"/>
                  </a:cubicBezTo>
                  <a:cubicBezTo>
                    <a:pt x="1377" y="1856"/>
                    <a:pt x="1376" y="1843"/>
                    <a:pt x="1376" y="1830"/>
                  </a:cubicBezTo>
                  <a:cubicBezTo>
                    <a:pt x="1376" y="1817"/>
                    <a:pt x="1362" y="1801"/>
                    <a:pt x="1358" y="1795"/>
                  </a:cubicBezTo>
                  <a:cubicBezTo>
                    <a:pt x="1355" y="1789"/>
                    <a:pt x="1354" y="1782"/>
                    <a:pt x="1355" y="1768"/>
                  </a:cubicBezTo>
                  <a:cubicBezTo>
                    <a:pt x="1356" y="1754"/>
                    <a:pt x="1342" y="1745"/>
                    <a:pt x="1342" y="1735"/>
                  </a:cubicBezTo>
                  <a:cubicBezTo>
                    <a:pt x="1342" y="1725"/>
                    <a:pt x="1342" y="1724"/>
                    <a:pt x="1338" y="1722"/>
                  </a:cubicBezTo>
                  <a:cubicBezTo>
                    <a:pt x="1334" y="1720"/>
                    <a:pt x="1336" y="1712"/>
                    <a:pt x="1334" y="1705"/>
                  </a:cubicBezTo>
                  <a:cubicBezTo>
                    <a:pt x="1331" y="1698"/>
                    <a:pt x="1330" y="1693"/>
                    <a:pt x="1334" y="1691"/>
                  </a:cubicBezTo>
                  <a:cubicBezTo>
                    <a:pt x="1340" y="1687"/>
                    <a:pt x="1350" y="1667"/>
                    <a:pt x="1354" y="1659"/>
                  </a:cubicBezTo>
                  <a:cubicBezTo>
                    <a:pt x="1357" y="1653"/>
                    <a:pt x="1348" y="1641"/>
                    <a:pt x="1341" y="1641"/>
                  </a:cubicBezTo>
                  <a:cubicBezTo>
                    <a:pt x="1334" y="1641"/>
                    <a:pt x="1323" y="1641"/>
                    <a:pt x="1314" y="1637"/>
                  </a:cubicBezTo>
                  <a:cubicBezTo>
                    <a:pt x="1305" y="1633"/>
                    <a:pt x="1312" y="1627"/>
                    <a:pt x="1314" y="1623"/>
                  </a:cubicBezTo>
                  <a:cubicBezTo>
                    <a:pt x="1316" y="1619"/>
                    <a:pt x="1335" y="1623"/>
                    <a:pt x="1342" y="1627"/>
                  </a:cubicBezTo>
                  <a:cubicBezTo>
                    <a:pt x="1349" y="1632"/>
                    <a:pt x="1349" y="1633"/>
                    <a:pt x="1354" y="1627"/>
                  </a:cubicBezTo>
                  <a:cubicBezTo>
                    <a:pt x="1360" y="1623"/>
                    <a:pt x="1370" y="1593"/>
                    <a:pt x="1374" y="1587"/>
                  </a:cubicBezTo>
                  <a:cubicBezTo>
                    <a:pt x="1376" y="1581"/>
                    <a:pt x="1374" y="1575"/>
                    <a:pt x="1374" y="1570"/>
                  </a:cubicBezTo>
                  <a:cubicBezTo>
                    <a:pt x="1373" y="1565"/>
                    <a:pt x="1368" y="1557"/>
                    <a:pt x="1362" y="1550"/>
                  </a:cubicBezTo>
                  <a:cubicBezTo>
                    <a:pt x="1356" y="1543"/>
                    <a:pt x="1356" y="1543"/>
                    <a:pt x="1359" y="1533"/>
                  </a:cubicBezTo>
                  <a:cubicBezTo>
                    <a:pt x="1362" y="1523"/>
                    <a:pt x="1366" y="1531"/>
                    <a:pt x="1373" y="1532"/>
                  </a:cubicBezTo>
                  <a:cubicBezTo>
                    <a:pt x="1380" y="1533"/>
                    <a:pt x="1390" y="1539"/>
                    <a:pt x="1394" y="1539"/>
                  </a:cubicBezTo>
                  <a:cubicBezTo>
                    <a:pt x="1398" y="1539"/>
                    <a:pt x="1405" y="1521"/>
                    <a:pt x="1408" y="1517"/>
                  </a:cubicBezTo>
                  <a:cubicBezTo>
                    <a:pt x="1410" y="1514"/>
                    <a:pt x="1414" y="1509"/>
                    <a:pt x="1416" y="1502"/>
                  </a:cubicBezTo>
                  <a:cubicBezTo>
                    <a:pt x="1418" y="1495"/>
                    <a:pt x="1408" y="1501"/>
                    <a:pt x="1402" y="1506"/>
                  </a:cubicBezTo>
                  <a:cubicBezTo>
                    <a:pt x="1398" y="1511"/>
                    <a:pt x="1392" y="1506"/>
                    <a:pt x="1390" y="1501"/>
                  </a:cubicBezTo>
                  <a:cubicBezTo>
                    <a:pt x="1387" y="1497"/>
                    <a:pt x="1390" y="1494"/>
                    <a:pt x="1392" y="1490"/>
                  </a:cubicBezTo>
                  <a:cubicBezTo>
                    <a:pt x="1394" y="1486"/>
                    <a:pt x="1414" y="1484"/>
                    <a:pt x="1416" y="1485"/>
                  </a:cubicBezTo>
                  <a:cubicBezTo>
                    <a:pt x="1420" y="1486"/>
                    <a:pt x="1435" y="1487"/>
                    <a:pt x="1438" y="1487"/>
                  </a:cubicBezTo>
                  <a:cubicBezTo>
                    <a:pt x="1442" y="1487"/>
                    <a:pt x="1446" y="1475"/>
                    <a:pt x="1449" y="1473"/>
                  </a:cubicBezTo>
                  <a:cubicBezTo>
                    <a:pt x="1452" y="1471"/>
                    <a:pt x="1453" y="1467"/>
                    <a:pt x="1452" y="1457"/>
                  </a:cubicBezTo>
                  <a:cubicBezTo>
                    <a:pt x="1451" y="1447"/>
                    <a:pt x="1446" y="1443"/>
                    <a:pt x="1446" y="1443"/>
                  </a:cubicBezTo>
                  <a:cubicBezTo>
                    <a:pt x="1446" y="1443"/>
                    <a:pt x="1446" y="1437"/>
                    <a:pt x="1446" y="1435"/>
                  </a:cubicBezTo>
                  <a:cubicBezTo>
                    <a:pt x="1446" y="1431"/>
                    <a:pt x="1452" y="1428"/>
                    <a:pt x="1452" y="1431"/>
                  </a:cubicBezTo>
                  <a:cubicBezTo>
                    <a:pt x="1452" y="1433"/>
                    <a:pt x="1468" y="1447"/>
                    <a:pt x="1470" y="1449"/>
                  </a:cubicBezTo>
                  <a:cubicBezTo>
                    <a:pt x="1472" y="1451"/>
                    <a:pt x="1481" y="1453"/>
                    <a:pt x="1480" y="1459"/>
                  </a:cubicBezTo>
                  <a:cubicBezTo>
                    <a:pt x="1478" y="1466"/>
                    <a:pt x="1466" y="1474"/>
                    <a:pt x="1459" y="1479"/>
                  </a:cubicBezTo>
                  <a:cubicBezTo>
                    <a:pt x="1452" y="1485"/>
                    <a:pt x="1456" y="1489"/>
                    <a:pt x="1459" y="1490"/>
                  </a:cubicBezTo>
                  <a:cubicBezTo>
                    <a:pt x="1462" y="1491"/>
                    <a:pt x="1477" y="1479"/>
                    <a:pt x="1483" y="1473"/>
                  </a:cubicBezTo>
                  <a:cubicBezTo>
                    <a:pt x="1489" y="1468"/>
                    <a:pt x="1500" y="1462"/>
                    <a:pt x="1508" y="1455"/>
                  </a:cubicBezTo>
                  <a:cubicBezTo>
                    <a:pt x="1516" y="1447"/>
                    <a:pt x="1508" y="1431"/>
                    <a:pt x="1507" y="1427"/>
                  </a:cubicBezTo>
                  <a:cubicBezTo>
                    <a:pt x="1506" y="1423"/>
                    <a:pt x="1496" y="1419"/>
                    <a:pt x="1480" y="1405"/>
                  </a:cubicBezTo>
                  <a:cubicBezTo>
                    <a:pt x="1462" y="1392"/>
                    <a:pt x="1483" y="1391"/>
                    <a:pt x="1483" y="1391"/>
                  </a:cubicBezTo>
                  <a:cubicBezTo>
                    <a:pt x="1483" y="1391"/>
                    <a:pt x="1496" y="1403"/>
                    <a:pt x="1504" y="1408"/>
                  </a:cubicBezTo>
                  <a:cubicBezTo>
                    <a:pt x="1512" y="1413"/>
                    <a:pt x="1520" y="1402"/>
                    <a:pt x="1527" y="1401"/>
                  </a:cubicBezTo>
                  <a:cubicBezTo>
                    <a:pt x="1534" y="1401"/>
                    <a:pt x="1549" y="1403"/>
                    <a:pt x="1553" y="1406"/>
                  </a:cubicBezTo>
                  <a:cubicBezTo>
                    <a:pt x="1557" y="1409"/>
                    <a:pt x="1552" y="1412"/>
                    <a:pt x="1550" y="1414"/>
                  </a:cubicBezTo>
                  <a:cubicBezTo>
                    <a:pt x="1548" y="1416"/>
                    <a:pt x="1542" y="1424"/>
                    <a:pt x="1550" y="1423"/>
                  </a:cubicBezTo>
                  <a:cubicBezTo>
                    <a:pt x="1558" y="1421"/>
                    <a:pt x="1578" y="1407"/>
                    <a:pt x="1584" y="1405"/>
                  </a:cubicBezTo>
                  <a:cubicBezTo>
                    <a:pt x="1588" y="1401"/>
                    <a:pt x="1598" y="1397"/>
                    <a:pt x="1600" y="1395"/>
                  </a:cubicBezTo>
                  <a:cubicBezTo>
                    <a:pt x="1602" y="1393"/>
                    <a:pt x="1592" y="1391"/>
                    <a:pt x="1600" y="1389"/>
                  </a:cubicBezTo>
                  <a:cubicBezTo>
                    <a:pt x="1607" y="1386"/>
                    <a:pt x="1606" y="1393"/>
                    <a:pt x="1614" y="1389"/>
                  </a:cubicBezTo>
                  <a:cubicBezTo>
                    <a:pt x="1623" y="1384"/>
                    <a:pt x="1666" y="1356"/>
                    <a:pt x="1684" y="1345"/>
                  </a:cubicBezTo>
                  <a:cubicBezTo>
                    <a:pt x="1700" y="1334"/>
                    <a:pt x="1698" y="1335"/>
                    <a:pt x="1699" y="1326"/>
                  </a:cubicBezTo>
                  <a:cubicBezTo>
                    <a:pt x="1700" y="1317"/>
                    <a:pt x="1708" y="1306"/>
                    <a:pt x="1714" y="1306"/>
                  </a:cubicBezTo>
                  <a:cubicBezTo>
                    <a:pt x="1716" y="1306"/>
                    <a:pt x="1714" y="1307"/>
                    <a:pt x="1714" y="1309"/>
                  </a:cubicBezTo>
                  <a:cubicBezTo>
                    <a:pt x="1715" y="1309"/>
                    <a:pt x="1715" y="1309"/>
                    <a:pt x="1716" y="1309"/>
                  </a:cubicBezTo>
                  <a:cubicBezTo>
                    <a:pt x="1717" y="1310"/>
                    <a:pt x="1718" y="1309"/>
                    <a:pt x="1720" y="1309"/>
                  </a:cubicBezTo>
                  <a:cubicBezTo>
                    <a:pt x="1723" y="1308"/>
                    <a:pt x="1727" y="1306"/>
                    <a:pt x="1730" y="1303"/>
                  </a:cubicBezTo>
                  <a:cubicBezTo>
                    <a:pt x="1736" y="1299"/>
                    <a:pt x="1778" y="1259"/>
                    <a:pt x="1784" y="1256"/>
                  </a:cubicBezTo>
                  <a:cubicBezTo>
                    <a:pt x="1790" y="1253"/>
                    <a:pt x="1838" y="1226"/>
                    <a:pt x="1850" y="1223"/>
                  </a:cubicBezTo>
                  <a:cubicBezTo>
                    <a:pt x="1861" y="1219"/>
                    <a:pt x="1881" y="1213"/>
                    <a:pt x="1888" y="1211"/>
                  </a:cubicBezTo>
                  <a:cubicBezTo>
                    <a:pt x="1894" y="1211"/>
                    <a:pt x="1891" y="1201"/>
                    <a:pt x="1890" y="1200"/>
                  </a:cubicBezTo>
                  <a:cubicBezTo>
                    <a:pt x="1890" y="1200"/>
                    <a:pt x="1890" y="1200"/>
                    <a:pt x="1890" y="1200"/>
                  </a:cubicBezTo>
                  <a:cubicBezTo>
                    <a:pt x="1890" y="1198"/>
                    <a:pt x="1889" y="1197"/>
                    <a:pt x="1889" y="1195"/>
                  </a:cubicBezTo>
                  <a:cubicBezTo>
                    <a:pt x="1888" y="1187"/>
                    <a:pt x="1892" y="1176"/>
                    <a:pt x="1904" y="1161"/>
                  </a:cubicBezTo>
                  <a:cubicBezTo>
                    <a:pt x="1914" y="1147"/>
                    <a:pt x="1916" y="1142"/>
                    <a:pt x="1916" y="1133"/>
                  </a:cubicBezTo>
                  <a:cubicBezTo>
                    <a:pt x="1917" y="1124"/>
                    <a:pt x="1909" y="1112"/>
                    <a:pt x="1910" y="1097"/>
                  </a:cubicBezTo>
                  <a:cubicBezTo>
                    <a:pt x="1910" y="1082"/>
                    <a:pt x="1907" y="1051"/>
                    <a:pt x="1912" y="1047"/>
                  </a:cubicBezTo>
                  <a:cubicBezTo>
                    <a:pt x="1916" y="1044"/>
                    <a:pt x="1932" y="1023"/>
                    <a:pt x="1934" y="1006"/>
                  </a:cubicBezTo>
                  <a:close/>
                  <a:moveTo>
                    <a:pt x="1774" y="1252"/>
                  </a:moveTo>
                  <a:cubicBezTo>
                    <a:pt x="1770" y="1255"/>
                    <a:pt x="1757" y="1261"/>
                    <a:pt x="1751" y="1267"/>
                  </a:cubicBezTo>
                  <a:cubicBezTo>
                    <a:pt x="1748" y="1270"/>
                    <a:pt x="1745" y="1272"/>
                    <a:pt x="1744" y="1272"/>
                  </a:cubicBezTo>
                  <a:cubicBezTo>
                    <a:pt x="1744" y="1272"/>
                    <a:pt x="1744" y="1272"/>
                    <a:pt x="1744" y="1272"/>
                  </a:cubicBezTo>
                  <a:cubicBezTo>
                    <a:pt x="1743" y="1272"/>
                    <a:pt x="1743" y="1271"/>
                    <a:pt x="1743" y="1270"/>
                  </a:cubicBezTo>
                  <a:cubicBezTo>
                    <a:pt x="1743" y="1269"/>
                    <a:pt x="1743" y="1269"/>
                    <a:pt x="1742" y="1268"/>
                  </a:cubicBezTo>
                  <a:cubicBezTo>
                    <a:pt x="1741" y="1266"/>
                    <a:pt x="1739" y="1263"/>
                    <a:pt x="1735" y="1261"/>
                  </a:cubicBezTo>
                  <a:cubicBezTo>
                    <a:pt x="1730" y="1257"/>
                    <a:pt x="1734" y="1255"/>
                    <a:pt x="1728" y="1241"/>
                  </a:cubicBezTo>
                  <a:cubicBezTo>
                    <a:pt x="1721" y="1226"/>
                    <a:pt x="1717" y="1230"/>
                    <a:pt x="1717" y="1220"/>
                  </a:cubicBezTo>
                  <a:cubicBezTo>
                    <a:pt x="1717" y="1211"/>
                    <a:pt x="1723" y="1215"/>
                    <a:pt x="1730" y="1218"/>
                  </a:cubicBezTo>
                  <a:cubicBezTo>
                    <a:pt x="1737" y="1222"/>
                    <a:pt x="1739" y="1216"/>
                    <a:pt x="1745" y="1213"/>
                  </a:cubicBezTo>
                  <a:cubicBezTo>
                    <a:pt x="1752" y="1210"/>
                    <a:pt x="1753" y="1200"/>
                    <a:pt x="1764" y="1200"/>
                  </a:cubicBezTo>
                  <a:cubicBezTo>
                    <a:pt x="1775" y="1199"/>
                    <a:pt x="1764" y="1218"/>
                    <a:pt x="1764" y="1225"/>
                  </a:cubicBezTo>
                  <a:cubicBezTo>
                    <a:pt x="1764" y="1232"/>
                    <a:pt x="1767" y="1237"/>
                    <a:pt x="1767" y="1237"/>
                  </a:cubicBezTo>
                  <a:cubicBezTo>
                    <a:pt x="1769" y="1240"/>
                    <a:pt x="1770" y="1238"/>
                    <a:pt x="1782" y="1237"/>
                  </a:cubicBezTo>
                  <a:cubicBezTo>
                    <a:pt x="1793" y="1236"/>
                    <a:pt x="1779" y="1249"/>
                    <a:pt x="1774" y="125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3">
              <a:extLst>
                <a:ext uri="{FF2B5EF4-FFF2-40B4-BE49-F238E27FC236}">
                  <a16:creationId xmlns:a16="http://schemas.microsoft.com/office/drawing/2014/main" id="{6CD2571C-0031-4200-ACAC-4B1241ABEFD8}"/>
                </a:ext>
              </a:extLst>
            </p:cNvPr>
            <p:cNvSpPr>
              <a:spLocks/>
            </p:cNvSpPr>
            <p:nvPr userDrawn="1"/>
          </p:nvSpPr>
          <p:spPr bwMode="auto">
            <a:xfrm>
              <a:off x="2793" y="3083"/>
              <a:ext cx="32" cy="115"/>
            </a:xfrm>
            <a:custGeom>
              <a:avLst/>
              <a:gdLst>
                <a:gd name="T0" fmla="*/ 36 w 45"/>
                <a:gd name="T1" fmla="*/ 109 h 158"/>
                <a:gd name="T2" fmla="*/ 22 w 45"/>
                <a:gd name="T3" fmla="*/ 63 h 158"/>
                <a:gd name="T4" fmla="*/ 19 w 45"/>
                <a:gd name="T5" fmla="*/ 53 h 158"/>
                <a:gd name="T6" fmla="*/ 15 w 45"/>
                <a:gd name="T7" fmla="*/ 6 h 158"/>
                <a:gd name="T8" fmla="*/ 11 w 45"/>
                <a:gd name="T9" fmla="*/ 1 h 158"/>
                <a:gd name="T10" fmla="*/ 6 w 45"/>
                <a:gd name="T11" fmla="*/ 5 h 158"/>
                <a:gd name="T12" fmla="*/ 9 w 45"/>
                <a:gd name="T13" fmla="*/ 57 h 158"/>
                <a:gd name="T14" fmla="*/ 13 w 45"/>
                <a:gd name="T15" fmla="*/ 66 h 158"/>
                <a:gd name="T16" fmla="*/ 26 w 45"/>
                <a:gd name="T17" fmla="*/ 111 h 158"/>
                <a:gd name="T18" fmla="*/ 31 w 45"/>
                <a:gd name="T19" fmla="*/ 131 h 158"/>
                <a:gd name="T20" fmla="*/ 35 w 45"/>
                <a:gd name="T21" fmla="*/ 153 h 158"/>
                <a:gd name="T22" fmla="*/ 36 w 45"/>
                <a:gd name="T23" fmla="*/ 156 h 158"/>
                <a:gd name="T24" fmla="*/ 40 w 45"/>
                <a:gd name="T25" fmla="*/ 158 h 158"/>
                <a:gd name="T26" fmla="*/ 40 w 45"/>
                <a:gd name="T27" fmla="*/ 158 h 158"/>
                <a:gd name="T28" fmla="*/ 45 w 45"/>
                <a:gd name="T29" fmla="*/ 153 h 158"/>
                <a:gd name="T30" fmla="*/ 40 w 45"/>
                <a:gd name="T31" fmla="*/ 128 h 158"/>
                <a:gd name="T32" fmla="*/ 36 w 45"/>
                <a:gd name="T33" fmla="*/ 10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58">
                  <a:moveTo>
                    <a:pt x="36" y="109"/>
                  </a:moveTo>
                  <a:cubicBezTo>
                    <a:pt x="35" y="97"/>
                    <a:pt x="29" y="82"/>
                    <a:pt x="22" y="63"/>
                  </a:cubicBezTo>
                  <a:cubicBezTo>
                    <a:pt x="19" y="53"/>
                    <a:pt x="19" y="53"/>
                    <a:pt x="19" y="53"/>
                  </a:cubicBezTo>
                  <a:cubicBezTo>
                    <a:pt x="11" y="32"/>
                    <a:pt x="15" y="7"/>
                    <a:pt x="15" y="6"/>
                  </a:cubicBezTo>
                  <a:cubicBezTo>
                    <a:pt x="16" y="4"/>
                    <a:pt x="14" y="1"/>
                    <a:pt x="11" y="1"/>
                  </a:cubicBezTo>
                  <a:cubicBezTo>
                    <a:pt x="9" y="0"/>
                    <a:pt x="6" y="2"/>
                    <a:pt x="6" y="5"/>
                  </a:cubicBezTo>
                  <a:cubicBezTo>
                    <a:pt x="5" y="6"/>
                    <a:pt x="0" y="32"/>
                    <a:pt x="9" y="57"/>
                  </a:cubicBezTo>
                  <a:cubicBezTo>
                    <a:pt x="13" y="66"/>
                    <a:pt x="13" y="66"/>
                    <a:pt x="13" y="66"/>
                  </a:cubicBezTo>
                  <a:cubicBezTo>
                    <a:pt x="20" y="85"/>
                    <a:pt x="25" y="99"/>
                    <a:pt x="26" y="111"/>
                  </a:cubicBezTo>
                  <a:cubicBezTo>
                    <a:pt x="27" y="117"/>
                    <a:pt x="29" y="124"/>
                    <a:pt x="31" y="131"/>
                  </a:cubicBezTo>
                  <a:cubicBezTo>
                    <a:pt x="33" y="139"/>
                    <a:pt x="35" y="147"/>
                    <a:pt x="35" y="153"/>
                  </a:cubicBezTo>
                  <a:cubicBezTo>
                    <a:pt x="35" y="154"/>
                    <a:pt x="35" y="155"/>
                    <a:pt x="36" y="156"/>
                  </a:cubicBezTo>
                  <a:cubicBezTo>
                    <a:pt x="37" y="157"/>
                    <a:pt x="38" y="158"/>
                    <a:pt x="40" y="158"/>
                  </a:cubicBezTo>
                  <a:cubicBezTo>
                    <a:pt x="40" y="158"/>
                    <a:pt x="40" y="158"/>
                    <a:pt x="40" y="158"/>
                  </a:cubicBezTo>
                  <a:cubicBezTo>
                    <a:pt x="43" y="158"/>
                    <a:pt x="45" y="156"/>
                    <a:pt x="45" y="153"/>
                  </a:cubicBezTo>
                  <a:cubicBezTo>
                    <a:pt x="45" y="145"/>
                    <a:pt x="43" y="137"/>
                    <a:pt x="40" y="128"/>
                  </a:cubicBezTo>
                  <a:cubicBezTo>
                    <a:pt x="38" y="122"/>
                    <a:pt x="37" y="115"/>
                    <a:pt x="36" y="10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4">
              <a:extLst>
                <a:ext uri="{FF2B5EF4-FFF2-40B4-BE49-F238E27FC236}">
                  <a16:creationId xmlns:a16="http://schemas.microsoft.com/office/drawing/2014/main" id="{5423ADCD-3887-4524-948A-54A4885E04B4}"/>
                </a:ext>
              </a:extLst>
            </p:cNvPr>
            <p:cNvSpPr>
              <a:spLocks/>
            </p:cNvSpPr>
            <p:nvPr userDrawn="1"/>
          </p:nvSpPr>
          <p:spPr bwMode="auto">
            <a:xfrm>
              <a:off x="2803" y="2998"/>
              <a:ext cx="33" cy="59"/>
            </a:xfrm>
            <a:custGeom>
              <a:avLst/>
              <a:gdLst>
                <a:gd name="T0" fmla="*/ 42 w 45"/>
                <a:gd name="T1" fmla="*/ 1 h 82"/>
                <a:gd name="T2" fmla="*/ 35 w 45"/>
                <a:gd name="T3" fmla="*/ 3 h 82"/>
                <a:gd name="T4" fmla="*/ 0 w 45"/>
                <a:gd name="T5" fmla="*/ 76 h 82"/>
                <a:gd name="T6" fmla="*/ 4 w 45"/>
                <a:gd name="T7" fmla="*/ 81 h 82"/>
                <a:gd name="T8" fmla="*/ 5 w 45"/>
                <a:gd name="T9" fmla="*/ 82 h 82"/>
                <a:gd name="T10" fmla="*/ 10 w 45"/>
                <a:gd name="T11" fmla="*/ 77 h 82"/>
                <a:gd name="T12" fmla="*/ 44 w 45"/>
                <a:gd name="T13" fmla="*/ 8 h 82"/>
                <a:gd name="T14" fmla="*/ 44 w 45"/>
                <a:gd name="T15" fmla="*/ 4 h 82"/>
                <a:gd name="T16" fmla="*/ 42 w 45"/>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2">
                  <a:moveTo>
                    <a:pt x="42" y="1"/>
                  </a:moveTo>
                  <a:cubicBezTo>
                    <a:pt x="40" y="0"/>
                    <a:pt x="36" y="1"/>
                    <a:pt x="35" y="3"/>
                  </a:cubicBezTo>
                  <a:cubicBezTo>
                    <a:pt x="32" y="9"/>
                    <a:pt x="2" y="62"/>
                    <a:pt x="0" y="76"/>
                  </a:cubicBezTo>
                  <a:cubicBezTo>
                    <a:pt x="0" y="79"/>
                    <a:pt x="2" y="81"/>
                    <a:pt x="4" y="81"/>
                  </a:cubicBezTo>
                  <a:cubicBezTo>
                    <a:pt x="5" y="81"/>
                    <a:pt x="5" y="82"/>
                    <a:pt x="5" y="82"/>
                  </a:cubicBezTo>
                  <a:cubicBezTo>
                    <a:pt x="8" y="82"/>
                    <a:pt x="10" y="80"/>
                    <a:pt x="10" y="77"/>
                  </a:cubicBezTo>
                  <a:cubicBezTo>
                    <a:pt x="11" y="68"/>
                    <a:pt x="31" y="31"/>
                    <a:pt x="44" y="8"/>
                  </a:cubicBezTo>
                  <a:cubicBezTo>
                    <a:pt x="45" y="7"/>
                    <a:pt x="45" y="5"/>
                    <a:pt x="44" y="4"/>
                  </a:cubicBezTo>
                  <a:cubicBezTo>
                    <a:pt x="44" y="3"/>
                    <a:pt x="43" y="2"/>
                    <a:pt x="42" y="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5">
              <a:extLst>
                <a:ext uri="{FF2B5EF4-FFF2-40B4-BE49-F238E27FC236}">
                  <a16:creationId xmlns:a16="http://schemas.microsoft.com/office/drawing/2014/main" id="{22B32160-B6B5-4D52-A94E-EA0775572BD8}"/>
                </a:ext>
              </a:extLst>
            </p:cNvPr>
            <p:cNvSpPr>
              <a:spLocks/>
            </p:cNvSpPr>
            <p:nvPr userDrawn="1"/>
          </p:nvSpPr>
          <p:spPr bwMode="auto">
            <a:xfrm>
              <a:off x="2845" y="2955"/>
              <a:ext cx="20" cy="24"/>
            </a:xfrm>
            <a:custGeom>
              <a:avLst/>
              <a:gdLst>
                <a:gd name="T0" fmla="*/ 25 w 27"/>
                <a:gd name="T1" fmla="*/ 3 h 32"/>
                <a:gd name="T2" fmla="*/ 18 w 27"/>
                <a:gd name="T3" fmla="*/ 2 h 32"/>
                <a:gd name="T4" fmla="*/ 0 w 27"/>
                <a:gd name="T5" fmla="*/ 26 h 32"/>
                <a:gd name="T6" fmla="*/ 5 w 27"/>
                <a:gd name="T7" fmla="*/ 31 h 32"/>
                <a:gd name="T8" fmla="*/ 5 w 27"/>
                <a:gd name="T9" fmla="*/ 32 h 32"/>
                <a:gd name="T10" fmla="*/ 10 w 27"/>
                <a:gd name="T11" fmla="*/ 27 h 32"/>
                <a:gd name="T12" fmla="*/ 24 w 27"/>
                <a:gd name="T13" fmla="*/ 10 h 32"/>
                <a:gd name="T14" fmla="*/ 25 w 27"/>
                <a:gd name="T15" fmla="*/ 3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2">
                  <a:moveTo>
                    <a:pt x="25" y="3"/>
                  </a:moveTo>
                  <a:cubicBezTo>
                    <a:pt x="23" y="1"/>
                    <a:pt x="20" y="0"/>
                    <a:pt x="18" y="2"/>
                  </a:cubicBezTo>
                  <a:cubicBezTo>
                    <a:pt x="13" y="7"/>
                    <a:pt x="1" y="18"/>
                    <a:pt x="0" y="26"/>
                  </a:cubicBezTo>
                  <a:cubicBezTo>
                    <a:pt x="0" y="29"/>
                    <a:pt x="2" y="31"/>
                    <a:pt x="5" y="31"/>
                  </a:cubicBezTo>
                  <a:cubicBezTo>
                    <a:pt x="5" y="31"/>
                    <a:pt x="5" y="32"/>
                    <a:pt x="5" y="32"/>
                  </a:cubicBezTo>
                  <a:cubicBezTo>
                    <a:pt x="8" y="32"/>
                    <a:pt x="10" y="29"/>
                    <a:pt x="10" y="27"/>
                  </a:cubicBezTo>
                  <a:cubicBezTo>
                    <a:pt x="10" y="24"/>
                    <a:pt x="17" y="16"/>
                    <a:pt x="24" y="10"/>
                  </a:cubicBezTo>
                  <a:cubicBezTo>
                    <a:pt x="26" y="8"/>
                    <a:pt x="27" y="5"/>
                    <a:pt x="25" y="3"/>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Line 16">
              <a:extLst>
                <a:ext uri="{FF2B5EF4-FFF2-40B4-BE49-F238E27FC236}">
                  <a16:creationId xmlns:a16="http://schemas.microsoft.com/office/drawing/2014/main" id="{478AA543-CE0A-40DB-A48E-E1E4CAC9B7D1}"/>
                </a:ext>
              </a:extLst>
            </p:cNvPr>
            <p:cNvSpPr>
              <a:spLocks noChangeShapeType="1"/>
            </p:cNvSpPr>
            <p:nvPr userDrawn="1"/>
          </p:nvSpPr>
          <p:spPr bwMode="auto">
            <a:xfrm>
              <a:off x="3075" y="2778"/>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17">
              <a:extLst>
                <a:ext uri="{FF2B5EF4-FFF2-40B4-BE49-F238E27FC236}">
                  <a16:creationId xmlns:a16="http://schemas.microsoft.com/office/drawing/2014/main" id="{427C3DB3-FC1B-4CB7-AB04-E84E58848911}"/>
                </a:ext>
              </a:extLst>
            </p:cNvPr>
            <p:cNvSpPr>
              <a:spLocks noChangeShapeType="1"/>
            </p:cNvSpPr>
            <p:nvPr userDrawn="1"/>
          </p:nvSpPr>
          <p:spPr bwMode="auto">
            <a:xfrm>
              <a:off x="3075" y="2778"/>
              <a:ext cx="0" cy="0"/>
            </a:xfrm>
            <a:prstGeom prst="line">
              <a:avLst/>
            </a:pr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54939398-BAB3-46BC-8087-7D824DAA4917}"/>
                </a:ext>
              </a:extLst>
            </p:cNvPr>
            <p:cNvSpPr>
              <a:spLocks/>
            </p:cNvSpPr>
            <p:nvPr userDrawn="1"/>
          </p:nvSpPr>
          <p:spPr bwMode="auto">
            <a:xfrm>
              <a:off x="2238" y="1806"/>
              <a:ext cx="870" cy="443"/>
            </a:xfrm>
            <a:custGeom>
              <a:avLst/>
              <a:gdLst>
                <a:gd name="T0" fmla="*/ 1157 w 1196"/>
                <a:gd name="T1" fmla="*/ 598 h 608"/>
                <a:gd name="T2" fmla="*/ 1078 w 1196"/>
                <a:gd name="T3" fmla="*/ 568 h 608"/>
                <a:gd name="T4" fmla="*/ 1018 w 1196"/>
                <a:gd name="T5" fmla="*/ 567 h 608"/>
                <a:gd name="T6" fmla="*/ 942 w 1196"/>
                <a:gd name="T7" fmla="*/ 593 h 608"/>
                <a:gd name="T8" fmla="*/ 863 w 1196"/>
                <a:gd name="T9" fmla="*/ 570 h 608"/>
                <a:gd name="T10" fmla="*/ 811 w 1196"/>
                <a:gd name="T11" fmla="*/ 599 h 608"/>
                <a:gd name="T12" fmla="*/ 780 w 1196"/>
                <a:gd name="T13" fmla="*/ 580 h 608"/>
                <a:gd name="T14" fmla="*/ 727 w 1196"/>
                <a:gd name="T15" fmla="*/ 562 h 608"/>
                <a:gd name="T16" fmla="*/ 693 w 1196"/>
                <a:gd name="T17" fmla="*/ 552 h 608"/>
                <a:gd name="T18" fmla="*/ 642 w 1196"/>
                <a:gd name="T19" fmla="*/ 531 h 608"/>
                <a:gd name="T20" fmla="*/ 588 w 1196"/>
                <a:gd name="T21" fmla="*/ 528 h 608"/>
                <a:gd name="T22" fmla="*/ 526 w 1196"/>
                <a:gd name="T23" fmla="*/ 515 h 608"/>
                <a:gd name="T24" fmla="*/ 496 w 1196"/>
                <a:gd name="T25" fmla="*/ 472 h 608"/>
                <a:gd name="T26" fmla="*/ 432 w 1196"/>
                <a:gd name="T27" fmla="*/ 458 h 608"/>
                <a:gd name="T28" fmla="*/ 406 w 1196"/>
                <a:gd name="T29" fmla="*/ 436 h 608"/>
                <a:gd name="T30" fmla="*/ 412 w 1196"/>
                <a:gd name="T31" fmla="*/ 103 h 608"/>
                <a:gd name="T32" fmla="*/ 398 w 1196"/>
                <a:gd name="T33" fmla="*/ 103 h 608"/>
                <a:gd name="T34" fmla="*/ 385 w 1196"/>
                <a:gd name="T35" fmla="*/ 102 h 608"/>
                <a:gd name="T36" fmla="*/ 377 w 1196"/>
                <a:gd name="T37" fmla="*/ 102 h 608"/>
                <a:gd name="T38" fmla="*/ 368 w 1196"/>
                <a:gd name="T39" fmla="*/ 101 h 608"/>
                <a:gd name="T40" fmla="*/ 359 w 1196"/>
                <a:gd name="T41" fmla="*/ 101 h 608"/>
                <a:gd name="T42" fmla="*/ 352 w 1196"/>
                <a:gd name="T43" fmla="*/ 101 h 608"/>
                <a:gd name="T44" fmla="*/ 337 w 1196"/>
                <a:gd name="T45" fmla="*/ 100 h 608"/>
                <a:gd name="T46" fmla="*/ 330 w 1196"/>
                <a:gd name="T47" fmla="*/ 100 h 608"/>
                <a:gd name="T48" fmla="*/ 324 w 1196"/>
                <a:gd name="T49" fmla="*/ 100 h 608"/>
                <a:gd name="T50" fmla="*/ 313 w 1196"/>
                <a:gd name="T51" fmla="*/ 99 h 608"/>
                <a:gd name="T52" fmla="*/ 291 w 1196"/>
                <a:gd name="T53" fmla="*/ 99 h 608"/>
                <a:gd name="T54" fmla="*/ 0 w 1196"/>
                <a:gd name="T55" fmla="*/ 88 h 608"/>
                <a:gd name="T56" fmla="*/ 143 w 1196"/>
                <a:gd name="T57" fmla="*/ 9 h 608"/>
                <a:gd name="T58" fmla="*/ 1161 w 1196"/>
                <a:gd name="T59" fmla="*/ 32 h 608"/>
                <a:gd name="T60" fmla="*/ 1166 w 1196"/>
                <a:gd name="T61" fmla="*/ 114 h 608"/>
                <a:gd name="T62" fmla="*/ 1196 w 1196"/>
                <a:gd name="T6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6" h="608">
                  <a:moveTo>
                    <a:pt x="1196" y="608"/>
                  </a:moveTo>
                  <a:cubicBezTo>
                    <a:pt x="1196" y="608"/>
                    <a:pt x="1163" y="601"/>
                    <a:pt x="1157" y="598"/>
                  </a:cubicBezTo>
                  <a:cubicBezTo>
                    <a:pt x="1151" y="594"/>
                    <a:pt x="1133" y="581"/>
                    <a:pt x="1115" y="566"/>
                  </a:cubicBezTo>
                  <a:cubicBezTo>
                    <a:pt x="1097" y="552"/>
                    <a:pt x="1084" y="566"/>
                    <a:pt x="1078" y="568"/>
                  </a:cubicBezTo>
                  <a:cubicBezTo>
                    <a:pt x="1072" y="570"/>
                    <a:pt x="1057" y="576"/>
                    <a:pt x="1050" y="570"/>
                  </a:cubicBezTo>
                  <a:cubicBezTo>
                    <a:pt x="1044" y="564"/>
                    <a:pt x="1040" y="555"/>
                    <a:pt x="1018" y="567"/>
                  </a:cubicBezTo>
                  <a:cubicBezTo>
                    <a:pt x="995" y="579"/>
                    <a:pt x="999" y="574"/>
                    <a:pt x="992" y="570"/>
                  </a:cubicBezTo>
                  <a:cubicBezTo>
                    <a:pt x="986" y="566"/>
                    <a:pt x="960" y="580"/>
                    <a:pt x="942" y="593"/>
                  </a:cubicBezTo>
                  <a:cubicBezTo>
                    <a:pt x="924" y="606"/>
                    <a:pt x="918" y="596"/>
                    <a:pt x="905" y="588"/>
                  </a:cubicBezTo>
                  <a:cubicBezTo>
                    <a:pt x="892" y="579"/>
                    <a:pt x="869" y="575"/>
                    <a:pt x="863" y="570"/>
                  </a:cubicBezTo>
                  <a:cubicBezTo>
                    <a:pt x="857" y="566"/>
                    <a:pt x="841" y="568"/>
                    <a:pt x="832" y="574"/>
                  </a:cubicBezTo>
                  <a:cubicBezTo>
                    <a:pt x="822" y="579"/>
                    <a:pt x="818" y="599"/>
                    <a:pt x="811" y="599"/>
                  </a:cubicBezTo>
                  <a:cubicBezTo>
                    <a:pt x="804" y="599"/>
                    <a:pt x="804" y="592"/>
                    <a:pt x="804" y="577"/>
                  </a:cubicBezTo>
                  <a:cubicBezTo>
                    <a:pt x="804" y="562"/>
                    <a:pt x="791" y="578"/>
                    <a:pt x="780" y="580"/>
                  </a:cubicBezTo>
                  <a:cubicBezTo>
                    <a:pt x="768" y="581"/>
                    <a:pt x="770" y="580"/>
                    <a:pt x="761" y="571"/>
                  </a:cubicBezTo>
                  <a:cubicBezTo>
                    <a:pt x="752" y="562"/>
                    <a:pt x="735" y="558"/>
                    <a:pt x="727" y="562"/>
                  </a:cubicBezTo>
                  <a:cubicBezTo>
                    <a:pt x="719" y="567"/>
                    <a:pt x="712" y="575"/>
                    <a:pt x="704" y="575"/>
                  </a:cubicBezTo>
                  <a:cubicBezTo>
                    <a:pt x="696" y="575"/>
                    <a:pt x="694" y="564"/>
                    <a:pt x="693" y="552"/>
                  </a:cubicBezTo>
                  <a:cubicBezTo>
                    <a:pt x="692" y="541"/>
                    <a:pt x="674" y="530"/>
                    <a:pt x="670" y="526"/>
                  </a:cubicBezTo>
                  <a:cubicBezTo>
                    <a:pt x="666" y="523"/>
                    <a:pt x="654" y="526"/>
                    <a:pt x="642" y="531"/>
                  </a:cubicBezTo>
                  <a:cubicBezTo>
                    <a:pt x="631" y="536"/>
                    <a:pt x="616" y="538"/>
                    <a:pt x="610" y="532"/>
                  </a:cubicBezTo>
                  <a:cubicBezTo>
                    <a:pt x="604" y="526"/>
                    <a:pt x="602" y="528"/>
                    <a:pt x="588" y="528"/>
                  </a:cubicBezTo>
                  <a:cubicBezTo>
                    <a:pt x="575" y="528"/>
                    <a:pt x="567" y="518"/>
                    <a:pt x="564" y="516"/>
                  </a:cubicBezTo>
                  <a:cubicBezTo>
                    <a:pt x="562" y="515"/>
                    <a:pt x="538" y="515"/>
                    <a:pt x="526" y="515"/>
                  </a:cubicBezTo>
                  <a:cubicBezTo>
                    <a:pt x="514" y="515"/>
                    <a:pt x="522" y="498"/>
                    <a:pt x="520" y="487"/>
                  </a:cubicBezTo>
                  <a:cubicBezTo>
                    <a:pt x="518" y="476"/>
                    <a:pt x="506" y="472"/>
                    <a:pt x="496" y="472"/>
                  </a:cubicBezTo>
                  <a:cubicBezTo>
                    <a:pt x="486" y="471"/>
                    <a:pt x="485" y="478"/>
                    <a:pt x="466" y="476"/>
                  </a:cubicBezTo>
                  <a:cubicBezTo>
                    <a:pt x="448" y="475"/>
                    <a:pt x="432" y="458"/>
                    <a:pt x="432" y="458"/>
                  </a:cubicBezTo>
                  <a:cubicBezTo>
                    <a:pt x="432" y="458"/>
                    <a:pt x="420" y="448"/>
                    <a:pt x="415" y="446"/>
                  </a:cubicBezTo>
                  <a:cubicBezTo>
                    <a:pt x="410" y="443"/>
                    <a:pt x="406" y="436"/>
                    <a:pt x="406" y="436"/>
                  </a:cubicBezTo>
                  <a:cubicBezTo>
                    <a:pt x="406" y="436"/>
                    <a:pt x="414" y="116"/>
                    <a:pt x="414" y="109"/>
                  </a:cubicBezTo>
                  <a:cubicBezTo>
                    <a:pt x="414" y="102"/>
                    <a:pt x="412" y="103"/>
                    <a:pt x="412" y="103"/>
                  </a:cubicBezTo>
                  <a:cubicBezTo>
                    <a:pt x="412" y="103"/>
                    <a:pt x="408" y="103"/>
                    <a:pt x="402" y="103"/>
                  </a:cubicBezTo>
                  <a:cubicBezTo>
                    <a:pt x="401" y="103"/>
                    <a:pt x="399" y="103"/>
                    <a:pt x="398" y="103"/>
                  </a:cubicBezTo>
                  <a:cubicBezTo>
                    <a:pt x="398" y="102"/>
                    <a:pt x="397" y="102"/>
                    <a:pt x="396" y="102"/>
                  </a:cubicBezTo>
                  <a:cubicBezTo>
                    <a:pt x="393" y="102"/>
                    <a:pt x="389" y="102"/>
                    <a:pt x="385" y="102"/>
                  </a:cubicBezTo>
                  <a:cubicBezTo>
                    <a:pt x="384" y="102"/>
                    <a:pt x="383" y="102"/>
                    <a:pt x="383" y="102"/>
                  </a:cubicBezTo>
                  <a:cubicBezTo>
                    <a:pt x="381" y="102"/>
                    <a:pt x="379" y="102"/>
                    <a:pt x="377" y="102"/>
                  </a:cubicBezTo>
                  <a:cubicBezTo>
                    <a:pt x="376" y="102"/>
                    <a:pt x="374" y="102"/>
                    <a:pt x="373" y="102"/>
                  </a:cubicBezTo>
                  <a:cubicBezTo>
                    <a:pt x="371" y="102"/>
                    <a:pt x="370" y="101"/>
                    <a:pt x="368" y="101"/>
                  </a:cubicBezTo>
                  <a:cubicBezTo>
                    <a:pt x="367" y="101"/>
                    <a:pt x="366" y="101"/>
                    <a:pt x="365" y="101"/>
                  </a:cubicBezTo>
                  <a:cubicBezTo>
                    <a:pt x="363" y="101"/>
                    <a:pt x="361" y="101"/>
                    <a:pt x="359" y="101"/>
                  </a:cubicBezTo>
                  <a:cubicBezTo>
                    <a:pt x="358" y="101"/>
                    <a:pt x="358" y="101"/>
                    <a:pt x="358" y="101"/>
                  </a:cubicBezTo>
                  <a:cubicBezTo>
                    <a:pt x="356" y="101"/>
                    <a:pt x="354" y="101"/>
                    <a:pt x="352" y="101"/>
                  </a:cubicBezTo>
                  <a:cubicBezTo>
                    <a:pt x="350" y="101"/>
                    <a:pt x="348" y="101"/>
                    <a:pt x="347" y="101"/>
                  </a:cubicBezTo>
                  <a:cubicBezTo>
                    <a:pt x="344" y="101"/>
                    <a:pt x="341" y="100"/>
                    <a:pt x="337" y="100"/>
                  </a:cubicBezTo>
                  <a:cubicBezTo>
                    <a:pt x="337" y="100"/>
                    <a:pt x="336" y="100"/>
                    <a:pt x="336" y="100"/>
                  </a:cubicBezTo>
                  <a:cubicBezTo>
                    <a:pt x="334" y="100"/>
                    <a:pt x="332" y="100"/>
                    <a:pt x="330" y="100"/>
                  </a:cubicBezTo>
                  <a:cubicBezTo>
                    <a:pt x="330" y="100"/>
                    <a:pt x="330" y="100"/>
                    <a:pt x="330" y="100"/>
                  </a:cubicBezTo>
                  <a:cubicBezTo>
                    <a:pt x="328" y="100"/>
                    <a:pt x="326" y="100"/>
                    <a:pt x="324" y="100"/>
                  </a:cubicBezTo>
                  <a:cubicBezTo>
                    <a:pt x="322" y="100"/>
                    <a:pt x="321" y="100"/>
                    <a:pt x="319" y="100"/>
                  </a:cubicBezTo>
                  <a:cubicBezTo>
                    <a:pt x="317" y="100"/>
                    <a:pt x="315" y="100"/>
                    <a:pt x="313" y="99"/>
                  </a:cubicBezTo>
                  <a:cubicBezTo>
                    <a:pt x="308" y="99"/>
                    <a:pt x="302" y="99"/>
                    <a:pt x="297" y="99"/>
                  </a:cubicBezTo>
                  <a:cubicBezTo>
                    <a:pt x="295" y="99"/>
                    <a:pt x="293" y="99"/>
                    <a:pt x="291" y="99"/>
                  </a:cubicBezTo>
                  <a:cubicBezTo>
                    <a:pt x="175" y="95"/>
                    <a:pt x="17" y="89"/>
                    <a:pt x="1" y="88"/>
                  </a:cubicBezTo>
                  <a:cubicBezTo>
                    <a:pt x="0" y="88"/>
                    <a:pt x="0" y="88"/>
                    <a:pt x="0" y="88"/>
                  </a:cubicBezTo>
                  <a:cubicBezTo>
                    <a:pt x="4" y="0"/>
                    <a:pt x="4" y="0"/>
                    <a:pt x="4" y="0"/>
                  </a:cubicBezTo>
                  <a:cubicBezTo>
                    <a:pt x="48" y="4"/>
                    <a:pt x="94" y="7"/>
                    <a:pt x="143" y="9"/>
                  </a:cubicBezTo>
                  <a:cubicBezTo>
                    <a:pt x="577" y="33"/>
                    <a:pt x="1152" y="22"/>
                    <a:pt x="1152" y="22"/>
                  </a:cubicBezTo>
                  <a:cubicBezTo>
                    <a:pt x="1158" y="21"/>
                    <a:pt x="1160" y="28"/>
                    <a:pt x="1161" y="32"/>
                  </a:cubicBezTo>
                  <a:cubicBezTo>
                    <a:pt x="1161" y="34"/>
                    <a:pt x="1161" y="34"/>
                    <a:pt x="1161" y="34"/>
                  </a:cubicBezTo>
                  <a:cubicBezTo>
                    <a:pt x="1161" y="39"/>
                    <a:pt x="1166" y="114"/>
                    <a:pt x="1166" y="114"/>
                  </a:cubicBezTo>
                  <a:cubicBezTo>
                    <a:pt x="1166" y="114"/>
                    <a:pt x="1189" y="259"/>
                    <a:pt x="1191" y="284"/>
                  </a:cubicBezTo>
                  <a:cubicBezTo>
                    <a:pt x="1193" y="310"/>
                    <a:pt x="1196" y="608"/>
                    <a:pt x="1196" y="608"/>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9">
              <a:extLst>
                <a:ext uri="{FF2B5EF4-FFF2-40B4-BE49-F238E27FC236}">
                  <a16:creationId xmlns:a16="http://schemas.microsoft.com/office/drawing/2014/main" id="{B993DBCD-8D58-4B09-A6B8-E26506336E79}"/>
                </a:ext>
              </a:extLst>
            </p:cNvPr>
            <p:cNvSpPr>
              <a:spLocks/>
            </p:cNvSpPr>
            <p:nvPr userDrawn="1"/>
          </p:nvSpPr>
          <p:spPr bwMode="auto">
            <a:xfrm>
              <a:off x="1546" y="1750"/>
              <a:ext cx="695" cy="732"/>
            </a:xfrm>
            <a:custGeom>
              <a:avLst/>
              <a:gdLst>
                <a:gd name="T0" fmla="*/ 955 w 955"/>
                <a:gd name="T1" fmla="*/ 77 h 1006"/>
                <a:gd name="T2" fmla="*/ 951 w 955"/>
                <a:gd name="T3" fmla="*/ 165 h 1006"/>
                <a:gd name="T4" fmla="*/ 947 w 955"/>
                <a:gd name="T5" fmla="*/ 169 h 1006"/>
                <a:gd name="T6" fmla="*/ 927 w 955"/>
                <a:gd name="T7" fmla="*/ 461 h 1006"/>
                <a:gd name="T8" fmla="*/ 894 w 955"/>
                <a:gd name="T9" fmla="*/ 940 h 1006"/>
                <a:gd name="T10" fmla="*/ 886 w 955"/>
                <a:gd name="T11" fmla="*/ 951 h 1006"/>
                <a:gd name="T12" fmla="*/ 364 w 955"/>
                <a:gd name="T13" fmla="*/ 914 h 1006"/>
                <a:gd name="T14" fmla="*/ 369 w 955"/>
                <a:gd name="T15" fmla="*/ 934 h 1006"/>
                <a:gd name="T16" fmla="*/ 376 w 955"/>
                <a:gd name="T17" fmla="*/ 946 h 1006"/>
                <a:gd name="T18" fmla="*/ 160 w 955"/>
                <a:gd name="T19" fmla="*/ 925 h 1006"/>
                <a:gd name="T20" fmla="*/ 129 w 955"/>
                <a:gd name="T21" fmla="*/ 974 h 1006"/>
                <a:gd name="T22" fmla="*/ 101 w 955"/>
                <a:gd name="T23" fmla="*/ 994 h 1006"/>
                <a:gd name="T24" fmla="*/ 0 w 955"/>
                <a:gd name="T25" fmla="*/ 985 h 1006"/>
                <a:gd name="T26" fmla="*/ 125 w 955"/>
                <a:gd name="T27" fmla="*/ 0 h 1006"/>
                <a:gd name="T28" fmla="*/ 955 w 955"/>
                <a:gd name="T29" fmla="*/ 77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5" h="1006">
                  <a:moveTo>
                    <a:pt x="955" y="77"/>
                  </a:moveTo>
                  <a:cubicBezTo>
                    <a:pt x="951" y="165"/>
                    <a:pt x="951" y="165"/>
                    <a:pt x="951" y="165"/>
                  </a:cubicBezTo>
                  <a:cubicBezTo>
                    <a:pt x="947" y="165"/>
                    <a:pt x="947" y="169"/>
                    <a:pt x="947" y="169"/>
                  </a:cubicBezTo>
                  <a:cubicBezTo>
                    <a:pt x="927" y="461"/>
                    <a:pt x="927" y="461"/>
                    <a:pt x="927" y="461"/>
                  </a:cubicBezTo>
                  <a:cubicBezTo>
                    <a:pt x="894" y="940"/>
                    <a:pt x="894" y="940"/>
                    <a:pt x="894" y="940"/>
                  </a:cubicBezTo>
                  <a:cubicBezTo>
                    <a:pt x="894" y="944"/>
                    <a:pt x="892" y="950"/>
                    <a:pt x="886" y="951"/>
                  </a:cubicBezTo>
                  <a:cubicBezTo>
                    <a:pt x="882" y="952"/>
                    <a:pt x="364" y="910"/>
                    <a:pt x="364" y="914"/>
                  </a:cubicBezTo>
                  <a:cubicBezTo>
                    <a:pt x="364" y="918"/>
                    <a:pt x="369" y="928"/>
                    <a:pt x="369" y="934"/>
                  </a:cubicBezTo>
                  <a:cubicBezTo>
                    <a:pt x="369" y="938"/>
                    <a:pt x="369" y="942"/>
                    <a:pt x="376" y="946"/>
                  </a:cubicBezTo>
                  <a:cubicBezTo>
                    <a:pt x="365" y="942"/>
                    <a:pt x="192" y="928"/>
                    <a:pt x="160" y="925"/>
                  </a:cubicBezTo>
                  <a:cubicBezTo>
                    <a:pt x="128" y="922"/>
                    <a:pt x="132" y="942"/>
                    <a:pt x="129" y="974"/>
                  </a:cubicBezTo>
                  <a:cubicBezTo>
                    <a:pt x="126" y="1006"/>
                    <a:pt x="101" y="994"/>
                    <a:pt x="101" y="994"/>
                  </a:cubicBezTo>
                  <a:cubicBezTo>
                    <a:pt x="0" y="985"/>
                    <a:pt x="0" y="985"/>
                    <a:pt x="0" y="985"/>
                  </a:cubicBezTo>
                  <a:cubicBezTo>
                    <a:pt x="125" y="0"/>
                    <a:pt x="125" y="0"/>
                    <a:pt x="125" y="0"/>
                  </a:cubicBezTo>
                  <a:cubicBezTo>
                    <a:pt x="192" y="17"/>
                    <a:pt x="955" y="77"/>
                    <a:pt x="955" y="7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Line 20">
              <a:extLst>
                <a:ext uri="{FF2B5EF4-FFF2-40B4-BE49-F238E27FC236}">
                  <a16:creationId xmlns:a16="http://schemas.microsoft.com/office/drawing/2014/main" id="{E2668137-DA12-42FB-8380-ED12B4410289}"/>
                </a:ext>
              </a:extLst>
            </p:cNvPr>
            <p:cNvSpPr>
              <a:spLocks noChangeShapeType="1"/>
            </p:cNvSpPr>
            <p:nvPr userDrawn="1"/>
          </p:nvSpPr>
          <p:spPr bwMode="auto">
            <a:xfrm>
              <a:off x="1819" y="2439"/>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1">
              <a:extLst>
                <a:ext uri="{FF2B5EF4-FFF2-40B4-BE49-F238E27FC236}">
                  <a16:creationId xmlns:a16="http://schemas.microsoft.com/office/drawing/2014/main" id="{2ED0932B-B6B2-47FE-9A20-84320B714701}"/>
                </a:ext>
              </a:extLst>
            </p:cNvPr>
            <p:cNvSpPr>
              <a:spLocks noChangeShapeType="1"/>
            </p:cNvSpPr>
            <p:nvPr userDrawn="1"/>
          </p:nvSpPr>
          <p:spPr bwMode="auto">
            <a:xfrm>
              <a:off x="1819" y="2439"/>
              <a:ext cx="0" cy="0"/>
            </a:xfrm>
            <a:prstGeom prst="line">
              <a:avLst/>
            </a:pr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a:extLst>
                <a:ext uri="{FF2B5EF4-FFF2-40B4-BE49-F238E27FC236}">
                  <a16:creationId xmlns:a16="http://schemas.microsoft.com/office/drawing/2014/main" id="{CED1C700-1B97-4BA5-80E7-95A3133C2C8A}"/>
                </a:ext>
              </a:extLst>
            </p:cNvPr>
            <p:cNvSpPr>
              <a:spLocks/>
            </p:cNvSpPr>
            <p:nvPr userDrawn="1"/>
          </p:nvSpPr>
          <p:spPr bwMode="auto">
            <a:xfrm>
              <a:off x="3539" y="1755"/>
              <a:ext cx="845" cy="299"/>
            </a:xfrm>
            <a:custGeom>
              <a:avLst/>
              <a:gdLst>
                <a:gd name="T0" fmla="*/ 1160 w 1161"/>
                <a:gd name="T1" fmla="*/ 30 h 411"/>
                <a:gd name="T2" fmla="*/ 1144 w 1161"/>
                <a:gd name="T3" fmla="*/ 52 h 411"/>
                <a:gd name="T4" fmla="*/ 1132 w 1161"/>
                <a:gd name="T5" fmla="*/ 68 h 411"/>
                <a:gd name="T6" fmla="*/ 1120 w 1161"/>
                <a:gd name="T7" fmla="*/ 92 h 411"/>
                <a:gd name="T8" fmla="*/ 1088 w 1161"/>
                <a:gd name="T9" fmla="*/ 90 h 411"/>
                <a:gd name="T10" fmla="*/ 1066 w 1161"/>
                <a:gd name="T11" fmla="*/ 116 h 411"/>
                <a:gd name="T12" fmla="*/ 1048 w 1161"/>
                <a:gd name="T13" fmla="*/ 124 h 411"/>
                <a:gd name="T14" fmla="*/ 1028 w 1161"/>
                <a:gd name="T15" fmla="*/ 127 h 411"/>
                <a:gd name="T16" fmla="*/ 1008 w 1161"/>
                <a:gd name="T17" fmla="*/ 155 h 411"/>
                <a:gd name="T18" fmla="*/ 988 w 1161"/>
                <a:gd name="T19" fmla="*/ 172 h 411"/>
                <a:gd name="T20" fmla="*/ 958 w 1161"/>
                <a:gd name="T21" fmla="*/ 196 h 411"/>
                <a:gd name="T22" fmla="*/ 927 w 1161"/>
                <a:gd name="T23" fmla="*/ 217 h 411"/>
                <a:gd name="T24" fmla="*/ 888 w 1161"/>
                <a:gd name="T25" fmla="*/ 226 h 411"/>
                <a:gd name="T26" fmla="*/ 868 w 1161"/>
                <a:gd name="T27" fmla="*/ 254 h 411"/>
                <a:gd name="T28" fmla="*/ 860 w 1161"/>
                <a:gd name="T29" fmla="*/ 275 h 411"/>
                <a:gd name="T30" fmla="*/ 834 w 1161"/>
                <a:gd name="T31" fmla="*/ 286 h 411"/>
                <a:gd name="T32" fmla="*/ 834 w 1161"/>
                <a:gd name="T33" fmla="*/ 331 h 411"/>
                <a:gd name="T34" fmla="*/ 655 w 1161"/>
                <a:gd name="T35" fmla="*/ 353 h 411"/>
                <a:gd name="T36" fmla="*/ 303 w 1161"/>
                <a:gd name="T37" fmla="*/ 390 h 411"/>
                <a:gd name="T38" fmla="*/ 302 w 1161"/>
                <a:gd name="T39" fmla="*/ 390 h 411"/>
                <a:gd name="T40" fmla="*/ 12 w 1161"/>
                <a:gd name="T41" fmla="*/ 409 h 411"/>
                <a:gd name="T42" fmla="*/ 0 w 1161"/>
                <a:gd name="T43" fmla="*/ 411 h 411"/>
                <a:gd name="T44" fmla="*/ 16 w 1161"/>
                <a:gd name="T45" fmla="*/ 387 h 411"/>
                <a:gd name="T46" fmla="*/ 26 w 1161"/>
                <a:gd name="T47" fmla="*/ 357 h 411"/>
                <a:gd name="T48" fmla="*/ 9 w 1161"/>
                <a:gd name="T49" fmla="*/ 338 h 411"/>
                <a:gd name="T50" fmla="*/ 33 w 1161"/>
                <a:gd name="T51" fmla="*/ 312 h 411"/>
                <a:gd name="T52" fmla="*/ 33 w 1161"/>
                <a:gd name="T53" fmla="*/ 291 h 411"/>
                <a:gd name="T54" fmla="*/ 39 w 1161"/>
                <a:gd name="T55" fmla="*/ 277 h 411"/>
                <a:gd name="T56" fmla="*/ 67 w 1161"/>
                <a:gd name="T57" fmla="*/ 249 h 411"/>
                <a:gd name="T58" fmla="*/ 61 w 1161"/>
                <a:gd name="T59" fmla="*/ 235 h 411"/>
                <a:gd name="T60" fmla="*/ 70 w 1161"/>
                <a:gd name="T61" fmla="*/ 205 h 411"/>
                <a:gd name="T62" fmla="*/ 65 w 1161"/>
                <a:gd name="T63" fmla="*/ 191 h 411"/>
                <a:gd name="T64" fmla="*/ 74 w 1161"/>
                <a:gd name="T65" fmla="*/ 178 h 411"/>
                <a:gd name="T66" fmla="*/ 82 w 1161"/>
                <a:gd name="T67" fmla="*/ 162 h 411"/>
                <a:gd name="T68" fmla="*/ 82 w 1161"/>
                <a:gd name="T69" fmla="*/ 143 h 411"/>
                <a:gd name="T70" fmla="*/ 93 w 1161"/>
                <a:gd name="T71" fmla="*/ 138 h 411"/>
                <a:gd name="T72" fmla="*/ 271 w 1161"/>
                <a:gd name="T73" fmla="*/ 127 h 411"/>
                <a:gd name="T74" fmla="*/ 288 w 1161"/>
                <a:gd name="T75" fmla="*/ 112 h 411"/>
                <a:gd name="T76" fmla="*/ 305 w 1161"/>
                <a:gd name="T77" fmla="*/ 93 h 411"/>
                <a:gd name="T78" fmla="*/ 892 w 1161"/>
                <a:gd name="T79" fmla="*/ 37 h 411"/>
                <a:gd name="T80" fmla="*/ 892 w 1161"/>
                <a:gd name="T81" fmla="*/ 37 h 411"/>
                <a:gd name="T82" fmla="*/ 1160 w 1161"/>
                <a:gd name="T83" fmla="*/ 0 h 411"/>
                <a:gd name="T84" fmla="*/ 1160 w 1161"/>
                <a:gd name="T85" fmla="*/ 3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1" h="411">
                  <a:moveTo>
                    <a:pt x="1160" y="30"/>
                  </a:moveTo>
                  <a:cubicBezTo>
                    <a:pt x="1159" y="34"/>
                    <a:pt x="1152" y="45"/>
                    <a:pt x="1144" y="52"/>
                  </a:cubicBezTo>
                  <a:cubicBezTo>
                    <a:pt x="1136" y="60"/>
                    <a:pt x="1136" y="60"/>
                    <a:pt x="1132" y="68"/>
                  </a:cubicBezTo>
                  <a:cubicBezTo>
                    <a:pt x="1128" y="76"/>
                    <a:pt x="1128" y="92"/>
                    <a:pt x="1120" y="92"/>
                  </a:cubicBezTo>
                  <a:cubicBezTo>
                    <a:pt x="1111" y="91"/>
                    <a:pt x="1096" y="84"/>
                    <a:pt x="1088" y="90"/>
                  </a:cubicBezTo>
                  <a:cubicBezTo>
                    <a:pt x="1080" y="96"/>
                    <a:pt x="1070" y="112"/>
                    <a:pt x="1066" y="116"/>
                  </a:cubicBezTo>
                  <a:cubicBezTo>
                    <a:pt x="1063" y="120"/>
                    <a:pt x="1056" y="129"/>
                    <a:pt x="1048" y="124"/>
                  </a:cubicBezTo>
                  <a:cubicBezTo>
                    <a:pt x="1040" y="118"/>
                    <a:pt x="1034" y="122"/>
                    <a:pt x="1028" y="127"/>
                  </a:cubicBezTo>
                  <a:cubicBezTo>
                    <a:pt x="1021" y="132"/>
                    <a:pt x="1016" y="143"/>
                    <a:pt x="1008" y="155"/>
                  </a:cubicBezTo>
                  <a:cubicBezTo>
                    <a:pt x="1002" y="167"/>
                    <a:pt x="992" y="171"/>
                    <a:pt x="988" y="172"/>
                  </a:cubicBezTo>
                  <a:cubicBezTo>
                    <a:pt x="983" y="172"/>
                    <a:pt x="968" y="188"/>
                    <a:pt x="958" y="196"/>
                  </a:cubicBezTo>
                  <a:cubicBezTo>
                    <a:pt x="948" y="204"/>
                    <a:pt x="946" y="216"/>
                    <a:pt x="927" y="217"/>
                  </a:cubicBezTo>
                  <a:cubicBezTo>
                    <a:pt x="908" y="218"/>
                    <a:pt x="896" y="217"/>
                    <a:pt x="888" y="226"/>
                  </a:cubicBezTo>
                  <a:cubicBezTo>
                    <a:pt x="881" y="234"/>
                    <a:pt x="868" y="244"/>
                    <a:pt x="868" y="254"/>
                  </a:cubicBezTo>
                  <a:cubicBezTo>
                    <a:pt x="868" y="264"/>
                    <a:pt x="874" y="272"/>
                    <a:pt x="860" y="275"/>
                  </a:cubicBezTo>
                  <a:cubicBezTo>
                    <a:pt x="844" y="278"/>
                    <a:pt x="834" y="282"/>
                    <a:pt x="834" y="286"/>
                  </a:cubicBezTo>
                  <a:cubicBezTo>
                    <a:pt x="834" y="331"/>
                    <a:pt x="834" y="331"/>
                    <a:pt x="834" y="331"/>
                  </a:cubicBezTo>
                  <a:cubicBezTo>
                    <a:pt x="744" y="343"/>
                    <a:pt x="655" y="353"/>
                    <a:pt x="655" y="353"/>
                  </a:cubicBezTo>
                  <a:cubicBezTo>
                    <a:pt x="604" y="359"/>
                    <a:pt x="356" y="381"/>
                    <a:pt x="303" y="390"/>
                  </a:cubicBezTo>
                  <a:cubicBezTo>
                    <a:pt x="302" y="390"/>
                    <a:pt x="302" y="390"/>
                    <a:pt x="302" y="390"/>
                  </a:cubicBezTo>
                  <a:cubicBezTo>
                    <a:pt x="275" y="393"/>
                    <a:pt x="31" y="409"/>
                    <a:pt x="12" y="409"/>
                  </a:cubicBezTo>
                  <a:cubicBezTo>
                    <a:pt x="5" y="410"/>
                    <a:pt x="2" y="410"/>
                    <a:pt x="0" y="411"/>
                  </a:cubicBezTo>
                  <a:cubicBezTo>
                    <a:pt x="3" y="405"/>
                    <a:pt x="7" y="395"/>
                    <a:pt x="16" y="387"/>
                  </a:cubicBezTo>
                  <a:cubicBezTo>
                    <a:pt x="25" y="379"/>
                    <a:pt x="27" y="365"/>
                    <a:pt x="26" y="357"/>
                  </a:cubicBezTo>
                  <a:cubicBezTo>
                    <a:pt x="25" y="348"/>
                    <a:pt x="11" y="345"/>
                    <a:pt x="9" y="338"/>
                  </a:cubicBezTo>
                  <a:cubicBezTo>
                    <a:pt x="7" y="331"/>
                    <a:pt x="27" y="315"/>
                    <a:pt x="33" y="312"/>
                  </a:cubicBezTo>
                  <a:cubicBezTo>
                    <a:pt x="40" y="309"/>
                    <a:pt x="34" y="295"/>
                    <a:pt x="33" y="291"/>
                  </a:cubicBezTo>
                  <a:cubicBezTo>
                    <a:pt x="33" y="286"/>
                    <a:pt x="37" y="279"/>
                    <a:pt x="39" y="277"/>
                  </a:cubicBezTo>
                  <a:cubicBezTo>
                    <a:pt x="42" y="275"/>
                    <a:pt x="49" y="276"/>
                    <a:pt x="67" y="249"/>
                  </a:cubicBezTo>
                  <a:cubicBezTo>
                    <a:pt x="73" y="240"/>
                    <a:pt x="69" y="236"/>
                    <a:pt x="61" y="235"/>
                  </a:cubicBezTo>
                  <a:cubicBezTo>
                    <a:pt x="61" y="235"/>
                    <a:pt x="71" y="207"/>
                    <a:pt x="70" y="205"/>
                  </a:cubicBezTo>
                  <a:cubicBezTo>
                    <a:pt x="69" y="203"/>
                    <a:pt x="63" y="197"/>
                    <a:pt x="65" y="191"/>
                  </a:cubicBezTo>
                  <a:cubicBezTo>
                    <a:pt x="68" y="185"/>
                    <a:pt x="73" y="181"/>
                    <a:pt x="74" y="178"/>
                  </a:cubicBezTo>
                  <a:cubicBezTo>
                    <a:pt x="75" y="175"/>
                    <a:pt x="82" y="165"/>
                    <a:pt x="82" y="162"/>
                  </a:cubicBezTo>
                  <a:cubicBezTo>
                    <a:pt x="82" y="159"/>
                    <a:pt x="81" y="144"/>
                    <a:pt x="82" y="143"/>
                  </a:cubicBezTo>
                  <a:cubicBezTo>
                    <a:pt x="83" y="141"/>
                    <a:pt x="88" y="137"/>
                    <a:pt x="93" y="138"/>
                  </a:cubicBezTo>
                  <a:cubicBezTo>
                    <a:pt x="97" y="139"/>
                    <a:pt x="269" y="128"/>
                    <a:pt x="271" y="127"/>
                  </a:cubicBezTo>
                  <a:cubicBezTo>
                    <a:pt x="273" y="127"/>
                    <a:pt x="293" y="127"/>
                    <a:pt x="288" y="112"/>
                  </a:cubicBezTo>
                  <a:cubicBezTo>
                    <a:pt x="283" y="97"/>
                    <a:pt x="283" y="95"/>
                    <a:pt x="305" y="93"/>
                  </a:cubicBezTo>
                  <a:cubicBezTo>
                    <a:pt x="626" y="74"/>
                    <a:pt x="767" y="56"/>
                    <a:pt x="892" y="37"/>
                  </a:cubicBezTo>
                  <a:cubicBezTo>
                    <a:pt x="892" y="37"/>
                    <a:pt x="892" y="37"/>
                    <a:pt x="892" y="37"/>
                  </a:cubicBezTo>
                  <a:cubicBezTo>
                    <a:pt x="973" y="24"/>
                    <a:pt x="1047" y="12"/>
                    <a:pt x="1160" y="0"/>
                  </a:cubicBezTo>
                  <a:cubicBezTo>
                    <a:pt x="1160" y="0"/>
                    <a:pt x="1161" y="24"/>
                    <a:pt x="1160" y="3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6844B6A4-954D-4D65-9F0A-9FC7064FAADB}"/>
                </a:ext>
              </a:extLst>
            </p:cNvPr>
            <p:cNvSpPr>
              <a:spLocks/>
            </p:cNvSpPr>
            <p:nvPr userDrawn="1"/>
          </p:nvSpPr>
          <p:spPr bwMode="auto">
            <a:xfrm>
              <a:off x="2961" y="1346"/>
              <a:ext cx="674" cy="583"/>
            </a:xfrm>
            <a:custGeom>
              <a:avLst/>
              <a:gdLst>
                <a:gd name="T0" fmla="*/ 923 w 926"/>
                <a:gd name="T1" fmla="*/ 642 h 802"/>
                <a:gd name="T2" fmla="*/ 910 w 926"/>
                <a:gd name="T3" fmla="*/ 687 h 802"/>
                <a:gd name="T4" fmla="*/ 876 w 926"/>
                <a:gd name="T5" fmla="*/ 705 h 802"/>
                <a:gd name="T6" fmla="*/ 876 w 926"/>
                <a:gd name="T7" fmla="*/ 724 h 802"/>
                <a:gd name="T8" fmla="*/ 868 w 926"/>
                <a:gd name="T9" fmla="*/ 740 h 802"/>
                <a:gd name="T10" fmla="*/ 859 w 926"/>
                <a:gd name="T11" fmla="*/ 753 h 802"/>
                <a:gd name="T12" fmla="*/ 864 w 926"/>
                <a:gd name="T13" fmla="*/ 767 h 802"/>
                <a:gd name="T14" fmla="*/ 855 w 926"/>
                <a:gd name="T15" fmla="*/ 797 h 802"/>
                <a:gd name="T16" fmla="*/ 784 w 926"/>
                <a:gd name="T17" fmla="*/ 801 h 802"/>
                <a:gd name="T18" fmla="*/ 785 w 926"/>
                <a:gd name="T19" fmla="*/ 769 h 802"/>
                <a:gd name="T20" fmla="*/ 799 w 926"/>
                <a:gd name="T21" fmla="*/ 733 h 802"/>
                <a:gd name="T22" fmla="*/ 776 w 926"/>
                <a:gd name="T23" fmla="*/ 713 h 802"/>
                <a:gd name="T24" fmla="*/ 672 w 926"/>
                <a:gd name="T25" fmla="*/ 721 h 802"/>
                <a:gd name="T26" fmla="*/ 179 w 926"/>
                <a:gd name="T27" fmla="*/ 739 h 802"/>
                <a:gd name="T28" fmla="*/ 171 w 926"/>
                <a:gd name="T29" fmla="*/ 747 h 802"/>
                <a:gd name="T30" fmla="*/ 166 w 926"/>
                <a:gd name="T31" fmla="*/ 667 h 802"/>
                <a:gd name="T32" fmla="*/ 166 w 926"/>
                <a:gd name="T33" fmla="*/ 665 h 802"/>
                <a:gd name="T34" fmla="*/ 159 w 926"/>
                <a:gd name="T35" fmla="*/ 376 h 802"/>
                <a:gd name="T36" fmla="*/ 159 w 926"/>
                <a:gd name="T37" fmla="*/ 288 h 802"/>
                <a:gd name="T38" fmla="*/ 150 w 926"/>
                <a:gd name="T39" fmla="*/ 276 h 802"/>
                <a:gd name="T40" fmla="*/ 121 w 926"/>
                <a:gd name="T41" fmla="*/ 250 h 802"/>
                <a:gd name="T42" fmla="*/ 113 w 926"/>
                <a:gd name="T43" fmla="*/ 230 h 802"/>
                <a:gd name="T44" fmla="*/ 95 w 926"/>
                <a:gd name="T45" fmla="*/ 203 h 802"/>
                <a:gd name="T46" fmla="*/ 104 w 926"/>
                <a:gd name="T47" fmla="*/ 182 h 802"/>
                <a:gd name="T48" fmla="*/ 118 w 926"/>
                <a:gd name="T49" fmla="*/ 163 h 802"/>
                <a:gd name="T50" fmla="*/ 97 w 926"/>
                <a:gd name="T51" fmla="*/ 150 h 802"/>
                <a:gd name="T52" fmla="*/ 66 w 926"/>
                <a:gd name="T53" fmla="*/ 133 h 802"/>
                <a:gd name="T54" fmla="*/ 52 w 926"/>
                <a:gd name="T55" fmla="*/ 129 h 802"/>
                <a:gd name="T56" fmla="*/ 49 w 926"/>
                <a:gd name="T57" fmla="*/ 129 h 802"/>
                <a:gd name="T58" fmla="*/ 29 w 926"/>
                <a:gd name="T59" fmla="*/ 79 h 802"/>
                <a:gd name="T60" fmla="*/ 2 w 926"/>
                <a:gd name="T61" fmla="*/ 35 h 802"/>
                <a:gd name="T62" fmla="*/ 2 w 926"/>
                <a:gd name="T63" fmla="*/ 23 h 802"/>
                <a:gd name="T64" fmla="*/ 2 w 926"/>
                <a:gd name="T65" fmla="*/ 23 h 802"/>
                <a:gd name="T66" fmla="*/ 409 w 926"/>
                <a:gd name="T67" fmla="*/ 10 h 802"/>
                <a:gd name="T68" fmla="*/ 505 w 926"/>
                <a:gd name="T69" fmla="*/ 5 h 802"/>
                <a:gd name="T70" fmla="*/ 541 w 926"/>
                <a:gd name="T71" fmla="*/ 17 h 802"/>
                <a:gd name="T72" fmla="*/ 568 w 926"/>
                <a:gd name="T73" fmla="*/ 42 h 802"/>
                <a:gd name="T74" fmla="*/ 568 w 926"/>
                <a:gd name="T75" fmla="*/ 43 h 802"/>
                <a:gd name="T76" fmla="*/ 568 w 926"/>
                <a:gd name="T77" fmla="*/ 53 h 802"/>
                <a:gd name="T78" fmla="*/ 568 w 926"/>
                <a:gd name="T79" fmla="*/ 99 h 802"/>
                <a:gd name="T80" fmla="*/ 619 w 926"/>
                <a:gd name="T81" fmla="*/ 181 h 802"/>
                <a:gd name="T82" fmla="*/ 668 w 926"/>
                <a:gd name="T83" fmla="*/ 226 h 802"/>
                <a:gd name="T84" fmla="*/ 683 w 926"/>
                <a:gd name="T85" fmla="*/ 265 h 802"/>
                <a:gd name="T86" fmla="*/ 711 w 926"/>
                <a:gd name="T87" fmla="*/ 290 h 802"/>
                <a:gd name="T88" fmla="*/ 738 w 926"/>
                <a:gd name="T89" fmla="*/ 286 h 802"/>
                <a:gd name="T90" fmla="*/ 763 w 926"/>
                <a:gd name="T91" fmla="*/ 328 h 802"/>
                <a:gd name="T92" fmla="*/ 739 w 926"/>
                <a:gd name="T93" fmla="*/ 408 h 802"/>
                <a:gd name="T94" fmla="*/ 808 w 926"/>
                <a:gd name="T95" fmla="*/ 463 h 802"/>
                <a:gd name="T96" fmla="*/ 859 w 926"/>
                <a:gd name="T97" fmla="*/ 495 h 802"/>
                <a:gd name="T98" fmla="*/ 867 w 926"/>
                <a:gd name="T99" fmla="*/ 523 h 802"/>
                <a:gd name="T100" fmla="*/ 869 w 926"/>
                <a:gd name="T101" fmla="*/ 565 h 802"/>
                <a:gd name="T102" fmla="*/ 877 w 926"/>
                <a:gd name="T103" fmla="*/ 592 h 802"/>
                <a:gd name="T104" fmla="*/ 905 w 926"/>
                <a:gd name="T105" fmla="*/ 610 h 802"/>
                <a:gd name="T106" fmla="*/ 917 w 926"/>
                <a:gd name="T107" fmla="*/ 614 h 802"/>
                <a:gd name="T108" fmla="*/ 917 w 926"/>
                <a:gd name="T109" fmla="*/ 614 h 802"/>
                <a:gd name="T110" fmla="*/ 923 w 926"/>
                <a:gd name="T111" fmla="*/ 64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6" h="802">
                  <a:moveTo>
                    <a:pt x="923" y="642"/>
                  </a:moveTo>
                  <a:cubicBezTo>
                    <a:pt x="921" y="672"/>
                    <a:pt x="926" y="683"/>
                    <a:pt x="910" y="687"/>
                  </a:cubicBezTo>
                  <a:cubicBezTo>
                    <a:pt x="894" y="691"/>
                    <a:pt x="876" y="696"/>
                    <a:pt x="876" y="705"/>
                  </a:cubicBezTo>
                  <a:cubicBezTo>
                    <a:pt x="875" y="706"/>
                    <a:pt x="876" y="721"/>
                    <a:pt x="876" y="724"/>
                  </a:cubicBezTo>
                  <a:cubicBezTo>
                    <a:pt x="876" y="727"/>
                    <a:pt x="869" y="737"/>
                    <a:pt x="868" y="740"/>
                  </a:cubicBezTo>
                  <a:cubicBezTo>
                    <a:pt x="867" y="743"/>
                    <a:pt x="862" y="747"/>
                    <a:pt x="859" y="753"/>
                  </a:cubicBezTo>
                  <a:cubicBezTo>
                    <a:pt x="857" y="759"/>
                    <a:pt x="863" y="765"/>
                    <a:pt x="864" y="767"/>
                  </a:cubicBezTo>
                  <a:cubicBezTo>
                    <a:pt x="865" y="769"/>
                    <a:pt x="855" y="797"/>
                    <a:pt x="855" y="797"/>
                  </a:cubicBezTo>
                  <a:cubicBezTo>
                    <a:pt x="839" y="794"/>
                    <a:pt x="805" y="801"/>
                    <a:pt x="784" y="801"/>
                  </a:cubicBezTo>
                  <a:cubicBezTo>
                    <a:pt x="752" y="802"/>
                    <a:pt x="772" y="778"/>
                    <a:pt x="785" y="769"/>
                  </a:cubicBezTo>
                  <a:cubicBezTo>
                    <a:pt x="799" y="759"/>
                    <a:pt x="801" y="746"/>
                    <a:pt x="799" y="733"/>
                  </a:cubicBezTo>
                  <a:cubicBezTo>
                    <a:pt x="797" y="721"/>
                    <a:pt x="782" y="714"/>
                    <a:pt x="776" y="713"/>
                  </a:cubicBezTo>
                  <a:cubicBezTo>
                    <a:pt x="770" y="713"/>
                    <a:pt x="693" y="720"/>
                    <a:pt x="672" y="721"/>
                  </a:cubicBezTo>
                  <a:cubicBezTo>
                    <a:pt x="651" y="722"/>
                    <a:pt x="188" y="739"/>
                    <a:pt x="179" y="739"/>
                  </a:cubicBezTo>
                  <a:cubicBezTo>
                    <a:pt x="171" y="739"/>
                    <a:pt x="171" y="747"/>
                    <a:pt x="171" y="747"/>
                  </a:cubicBezTo>
                  <a:cubicBezTo>
                    <a:pt x="171" y="747"/>
                    <a:pt x="166" y="672"/>
                    <a:pt x="166" y="667"/>
                  </a:cubicBezTo>
                  <a:cubicBezTo>
                    <a:pt x="166" y="667"/>
                    <a:pt x="166" y="667"/>
                    <a:pt x="166" y="665"/>
                  </a:cubicBezTo>
                  <a:cubicBezTo>
                    <a:pt x="165" y="642"/>
                    <a:pt x="159" y="403"/>
                    <a:pt x="159" y="376"/>
                  </a:cubicBezTo>
                  <a:cubicBezTo>
                    <a:pt x="159" y="288"/>
                    <a:pt x="159" y="288"/>
                    <a:pt x="159" y="288"/>
                  </a:cubicBezTo>
                  <a:cubicBezTo>
                    <a:pt x="159" y="288"/>
                    <a:pt x="158" y="280"/>
                    <a:pt x="150" y="276"/>
                  </a:cubicBezTo>
                  <a:cubicBezTo>
                    <a:pt x="143" y="271"/>
                    <a:pt x="121" y="255"/>
                    <a:pt x="121" y="250"/>
                  </a:cubicBezTo>
                  <a:cubicBezTo>
                    <a:pt x="121" y="245"/>
                    <a:pt x="117" y="234"/>
                    <a:pt x="113" y="230"/>
                  </a:cubicBezTo>
                  <a:cubicBezTo>
                    <a:pt x="109" y="227"/>
                    <a:pt x="94" y="216"/>
                    <a:pt x="95" y="203"/>
                  </a:cubicBezTo>
                  <a:cubicBezTo>
                    <a:pt x="97" y="190"/>
                    <a:pt x="100" y="186"/>
                    <a:pt x="104" y="182"/>
                  </a:cubicBezTo>
                  <a:cubicBezTo>
                    <a:pt x="109" y="179"/>
                    <a:pt x="120" y="173"/>
                    <a:pt x="118" y="163"/>
                  </a:cubicBezTo>
                  <a:cubicBezTo>
                    <a:pt x="115" y="152"/>
                    <a:pt x="105" y="151"/>
                    <a:pt x="97" y="150"/>
                  </a:cubicBezTo>
                  <a:cubicBezTo>
                    <a:pt x="89" y="149"/>
                    <a:pt x="72" y="137"/>
                    <a:pt x="66" y="133"/>
                  </a:cubicBezTo>
                  <a:cubicBezTo>
                    <a:pt x="60" y="128"/>
                    <a:pt x="52" y="129"/>
                    <a:pt x="52" y="129"/>
                  </a:cubicBezTo>
                  <a:cubicBezTo>
                    <a:pt x="52" y="129"/>
                    <a:pt x="51" y="129"/>
                    <a:pt x="49" y="129"/>
                  </a:cubicBezTo>
                  <a:cubicBezTo>
                    <a:pt x="49" y="109"/>
                    <a:pt x="38" y="89"/>
                    <a:pt x="29" y="79"/>
                  </a:cubicBezTo>
                  <a:cubicBezTo>
                    <a:pt x="20" y="68"/>
                    <a:pt x="4" y="40"/>
                    <a:pt x="2" y="35"/>
                  </a:cubicBezTo>
                  <a:cubicBezTo>
                    <a:pt x="0" y="31"/>
                    <a:pt x="1" y="28"/>
                    <a:pt x="2" y="23"/>
                  </a:cubicBezTo>
                  <a:cubicBezTo>
                    <a:pt x="2" y="23"/>
                    <a:pt x="2" y="23"/>
                    <a:pt x="2" y="23"/>
                  </a:cubicBezTo>
                  <a:cubicBezTo>
                    <a:pt x="2" y="23"/>
                    <a:pt x="355" y="11"/>
                    <a:pt x="409" y="10"/>
                  </a:cubicBezTo>
                  <a:cubicBezTo>
                    <a:pt x="462" y="9"/>
                    <a:pt x="505" y="5"/>
                    <a:pt x="505" y="5"/>
                  </a:cubicBezTo>
                  <a:cubicBezTo>
                    <a:pt x="505" y="5"/>
                    <a:pt x="520" y="0"/>
                    <a:pt x="541" y="17"/>
                  </a:cubicBezTo>
                  <a:cubicBezTo>
                    <a:pt x="563" y="33"/>
                    <a:pt x="568" y="42"/>
                    <a:pt x="568" y="42"/>
                  </a:cubicBezTo>
                  <a:cubicBezTo>
                    <a:pt x="568" y="42"/>
                    <a:pt x="568" y="42"/>
                    <a:pt x="568" y="43"/>
                  </a:cubicBezTo>
                  <a:cubicBezTo>
                    <a:pt x="568" y="44"/>
                    <a:pt x="568" y="47"/>
                    <a:pt x="568" y="53"/>
                  </a:cubicBezTo>
                  <a:cubicBezTo>
                    <a:pt x="567" y="61"/>
                    <a:pt x="565" y="77"/>
                    <a:pt x="568" y="99"/>
                  </a:cubicBezTo>
                  <a:cubicBezTo>
                    <a:pt x="572" y="120"/>
                    <a:pt x="583" y="148"/>
                    <a:pt x="619" y="181"/>
                  </a:cubicBezTo>
                  <a:cubicBezTo>
                    <a:pt x="655" y="213"/>
                    <a:pt x="657" y="212"/>
                    <a:pt x="668" y="226"/>
                  </a:cubicBezTo>
                  <a:cubicBezTo>
                    <a:pt x="679" y="240"/>
                    <a:pt x="681" y="250"/>
                    <a:pt x="683" y="265"/>
                  </a:cubicBezTo>
                  <a:cubicBezTo>
                    <a:pt x="684" y="281"/>
                    <a:pt x="697" y="294"/>
                    <a:pt x="711" y="290"/>
                  </a:cubicBezTo>
                  <a:cubicBezTo>
                    <a:pt x="725" y="286"/>
                    <a:pt x="731" y="283"/>
                    <a:pt x="738" y="286"/>
                  </a:cubicBezTo>
                  <a:cubicBezTo>
                    <a:pt x="745" y="289"/>
                    <a:pt x="773" y="302"/>
                    <a:pt x="763" y="328"/>
                  </a:cubicBezTo>
                  <a:cubicBezTo>
                    <a:pt x="752" y="354"/>
                    <a:pt x="723" y="389"/>
                    <a:pt x="739" y="408"/>
                  </a:cubicBezTo>
                  <a:cubicBezTo>
                    <a:pt x="755" y="427"/>
                    <a:pt x="793" y="458"/>
                    <a:pt x="808" y="463"/>
                  </a:cubicBezTo>
                  <a:cubicBezTo>
                    <a:pt x="823" y="469"/>
                    <a:pt x="852" y="483"/>
                    <a:pt x="859" y="495"/>
                  </a:cubicBezTo>
                  <a:cubicBezTo>
                    <a:pt x="867" y="507"/>
                    <a:pt x="867" y="518"/>
                    <a:pt x="867" y="523"/>
                  </a:cubicBezTo>
                  <a:cubicBezTo>
                    <a:pt x="867" y="529"/>
                    <a:pt x="875" y="551"/>
                    <a:pt x="869" y="565"/>
                  </a:cubicBezTo>
                  <a:cubicBezTo>
                    <a:pt x="863" y="580"/>
                    <a:pt x="869" y="586"/>
                    <a:pt x="877" y="592"/>
                  </a:cubicBezTo>
                  <a:cubicBezTo>
                    <a:pt x="885" y="598"/>
                    <a:pt x="896" y="610"/>
                    <a:pt x="905" y="610"/>
                  </a:cubicBezTo>
                  <a:cubicBezTo>
                    <a:pt x="909" y="610"/>
                    <a:pt x="914" y="610"/>
                    <a:pt x="917" y="614"/>
                  </a:cubicBezTo>
                  <a:cubicBezTo>
                    <a:pt x="917" y="614"/>
                    <a:pt x="917" y="614"/>
                    <a:pt x="917" y="614"/>
                  </a:cubicBezTo>
                  <a:cubicBezTo>
                    <a:pt x="922" y="618"/>
                    <a:pt x="924" y="626"/>
                    <a:pt x="923" y="64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E8E42EE6-87B5-4593-9FD4-FB7D0FCF0C6B}"/>
                </a:ext>
              </a:extLst>
            </p:cNvPr>
            <p:cNvSpPr>
              <a:spLocks/>
            </p:cNvSpPr>
            <p:nvPr userDrawn="1"/>
          </p:nvSpPr>
          <p:spPr bwMode="auto">
            <a:xfrm>
              <a:off x="951" y="1673"/>
              <a:ext cx="686" cy="794"/>
            </a:xfrm>
            <a:custGeom>
              <a:avLst/>
              <a:gdLst>
                <a:gd name="T0" fmla="*/ 943 w 943"/>
                <a:gd name="T1" fmla="*/ 106 h 1091"/>
                <a:gd name="T2" fmla="*/ 818 w 943"/>
                <a:gd name="T3" fmla="*/ 1091 h 1091"/>
                <a:gd name="T4" fmla="*/ 553 w 943"/>
                <a:gd name="T5" fmla="*/ 1060 h 1091"/>
                <a:gd name="T6" fmla="*/ 518 w 943"/>
                <a:gd name="T7" fmla="*/ 1047 h 1091"/>
                <a:gd name="T8" fmla="*/ 20 w 943"/>
                <a:gd name="T9" fmla="*/ 763 h 1091"/>
                <a:gd name="T10" fmla="*/ 31 w 943"/>
                <a:gd name="T11" fmla="*/ 729 h 1091"/>
                <a:gd name="T12" fmla="*/ 40 w 943"/>
                <a:gd name="T13" fmla="*/ 726 h 1091"/>
                <a:gd name="T14" fmla="*/ 75 w 943"/>
                <a:gd name="T15" fmla="*/ 696 h 1091"/>
                <a:gd name="T16" fmla="*/ 58 w 943"/>
                <a:gd name="T17" fmla="*/ 670 h 1091"/>
                <a:gd name="T18" fmla="*/ 48 w 943"/>
                <a:gd name="T19" fmla="*/ 637 h 1091"/>
                <a:gd name="T20" fmla="*/ 64 w 943"/>
                <a:gd name="T21" fmla="*/ 603 h 1091"/>
                <a:gd name="T22" fmla="*/ 94 w 943"/>
                <a:gd name="T23" fmla="*/ 554 h 1091"/>
                <a:gd name="T24" fmla="*/ 106 w 943"/>
                <a:gd name="T25" fmla="*/ 513 h 1091"/>
                <a:gd name="T26" fmla="*/ 152 w 943"/>
                <a:gd name="T27" fmla="*/ 478 h 1091"/>
                <a:gd name="T28" fmla="*/ 158 w 943"/>
                <a:gd name="T29" fmla="*/ 454 h 1091"/>
                <a:gd name="T30" fmla="*/ 136 w 943"/>
                <a:gd name="T31" fmla="*/ 404 h 1091"/>
                <a:gd name="T32" fmla="*/ 118 w 943"/>
                <a:gd name="T33" fmla="*/ 358 h 1091"/>
                <a:gd name="T34" fmla="*/ 118 w 943"/>
                <a:gd name="T35" fmla="*/ 331 h 1091"/>
                <a:gd name="T36" fmla="*/ 126 w 943"/>
                <a:gd name="T37" fmla="*/ 299 h 1091"/>
                <a:gd name="T38" fmla="*/ 134 w 943"/>
                <a:gd name="T39" fmla="*/ 214 h 1091"/>
                <a:gd name="T40" fmla="*/ 144 w 943"/>
                <a:gd name="T41" fmla="*/ 142 h 1091"/>
                <a:gd name="T42" fmla="*/ 188 w 943"/>
                <a:gd name="T43" fmla="*/ 142 h 1091"/>
                <a:gd name="T44" fmla="*/ 210 w 943"/>
                <a:gd name="T45" fmla="*/ 164 h 1091"/>
                <a:gd name="T46" fmla="*/ 236 w 943"/>
                <a:gd name="T47" fmla="*/ 140 h 1091"/>
                <a:gd name="T48" fmla="*/ 258 w 943"/>
                <a:gd name="T49" fmla="*/ 32 h 1091"/>
                <a:gd name="T50" fmla="*/ 262 w 943"/>
                <a:gd name="T51" fmla="*/ 0 h 1091"/>
                <a:gd name="T52" fmla="*/ 943 w 943"/>
                <a:gd name="T53" fmla="*/ 106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3" h="1091">
                  <a:moveTo>
                    <a:pt x="943" y="106"/>
                  </a:moveTo>
                  <a:cubicBezTo>
                    <a:pt x="818" y="1091"/>
                    <a:pt x="818" y="1091"/>
                    <a:pt x="818" y="1091"/>
                  </a:cubicBezTo>
                  <a:cubicBezTo>
                    <a:pt x="553" y="1060"/>
                    <a:pt x="553" y="1060"/>
                    <a:pt x="553" y="1060"/>
                  </a:cubicBezTo>
                  <a:cubicBezTo>
                    <a:pt x="553" y="1060"/>
                    <a:pt x="528" y="1054"/>
                    <a:pt x="518" y="1047"/>
                  </a:cubicBezTo>
                  <a:cubicBezTo>
                    <a:pt x="508" y="1040"/>
                    <a:pt x="20" y="763"/>
                    <a:pt x="20" y="763"/>
                  </a:cubicBezTo>
                  <a:cubicBezTo>
                    <a:pt x="20" y="763"/>
                    <a:pt x="0" y="738"/>
                    <a:pt x="31" y="729"/>
                  </a:cubicBezTo>
                  <a:cubicBezTo>
                    <a:pt x="34" y="728"/>
                    <a:pt x="37" y="727"/>
                    <a:pt x="40" y="726"/>
                  </a:cubicBezTo>
                  <a:cubicBezTo>
                    <a:pt x="65" y="718"/>
                    <a:pt x="75" y="705"/>
                    <a:pt x="75" y="696"/>
                  </a:cubicBezTo>
                  <a:cubicBezTo>
                    <a:pt x="74" y="686"/>
                    <a:pt x="68" y="677"/>
                    <a:pt x="58" y="670"/>
                  </a:cubicBezTo>
                  <a:cubicBezTo>
                    <a:pt x="46" y="663"/>
                    <a:pt x="48" y="644"/>
                    <a:pt x="48" y="637"/>
                  </a:cubicBezTo>
                  <a:cubicBezTo>
                    <a:pt x="50" y="630"/>
                    <a:pt x="52" y="613"/>
                    <a:pt x="64" y="603"/>
                  </a:cubicBezTo>
                  <a:cubicBezTo>
                    <a:pt x="76" y="593"/>
                    <a:pt x="90" y="572"/>
                    <a:pt x="94" y="554"/>
                  </a:cubicBezTo>
                  <a:cubicBezTo>
                    <a:pt x="98" y="536"/>
                    <a:pt x="94" y="524"/>
                    <a:pt x="106" y="513"/>
                  </a:cubicBezTo>
                  <a:cubicBezTo>
                    <a:pt x="118" y="502"/>
                    <a:pt x="142" y="489"/>
                    <a:pt x="152" y="478"/>
                  </a:cubicBezTo>
                  <a:cubicBezTo>
                    <a:pt x="162" y="468"/>
                    <a:pt x="167" y="468"/>
                    <a:pt x="158" y="454"/>
                  </a:cubicBezTo>
                  <a:cubicBezTo>
                    <a:pt x="150" y="441"/>
                    <a:pt x="136" y="408"/>
                    <a:pt x="136" y="404"/>
                  </a:cubicBezTo>
                  <a:cubicBezTo>
                    <a:pt x="136" y="400"/>
                    <a:pt x="122" y="362"/>
                    <a:pt x="118" y="358"/>
                  </a:cubicBezTo>
                  <a:cubicBezTo>
                    <a:pt x="116" y="356"/>
                    <a:pt x="116" y="344"/>
                    <a:pt x="118" y="331"/>
                  </a:cubicBezTo>
                  <a:cubicBezTo>
                    <a:pt x="119" y="318"/>
                    <a:pt x="122" y="304"/>
                    <a:pt x="126" y="299"/>
                  </a:cubicBezTo>
                  <a:cubicBezTo>
                    <a:pt x="136" y="289"/>
                    <a:pt x="134" y="236"/>
                    <a:pt x="134" y="214"/>
                  </a:cubicBezTo>
                  <a:cubicBezTo>
                    <a:pt x="134" y="191"/>
                    <a:pt x="132" y="148"/>
                    <a:pt x="144" y="142"/>
                  </a:cubicBezTo>
                  <a:cubicBezTo>
                    <a:pt x="157" y="134"/>
                    <a:pt x="180" y="132"/>
                    <a:pt x="188" y="142"/>
                  </a:cubicBezTo>
                  <a:cubicBezTo>
                    <a:pt x="196" y="151"/>
                    <a:pt x="202" y="166"/>
                    <a:pt x="210" y="164"/>
                  </a:cubicBezTo>
                  <a:cubicBezTo>
                    <a:pt x="218" y="164"/>
                    <a:pt x="230" y="162"/>
                    <a:pt x="236" y="140"/>
                  </a:cubicBezTo>
                  <a:cubicBezTo>
                    <a:pt x="241" y="117"/>
                    <a:pt x="256" y="47"/>
                    <a:pt x="258" y="32"/>
                  </a:cubicBezTo>
                  <a:cubicBezTo>
                    <a:pt x="260" y="17"/>
                    <a:pt x="262" y="0"/>
                    <a:pt x="262" y="0"/>
                  </a:cubicBezTo>
                  <a:cubicBezTo>
                    <a:pt x="262" y="0"/>
                    <a:pt x="751" y="83"/>
                    <a:pt x="943" y="106"/>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2598CDD8-13C7-42C4-A59B-96C09FD678C4}"/>
                </a:ext>
              </a:extLst>
            </p:cNvPr>
            <p:cNvSpPr>
              <a:spLocks/>
            </p:cNvSpPr>
            <p:nvPr userDrawn="1"/>
          </p:nvSpPr>
          <p:spPr bwMode="auto">
            <a:xfrm>
              <a:off x="3423" y="2038"/>
              <a:ext cx="358" cy="628"/>
            </a:xfrm>
            <a:custGeom>
              <a:avLst/>
              <a:gdLst>
                <a:gd name="T0" fmla="*/ 465 w 493"/>
                <a:gd name="T1" fmla="*/ 812 h 862"/>
                <a:gd name="T2" fmla="*/ 440 w 493"/>
                <a:gd name="T3" fmla="*/ 819 h 862"/>
                <a:gd name="T4" fmla="*/ 371 w 493"/>
                <a:gd name="T5" fmla="*/ 826 h 862"/>
                <a:gd name="T6" fmla="*/ 321 w 493"/>
                <a:gd name="T7" fmla="*/ 857 h 862"/>
                <a:gd name="T8" fmla="*/ 318 w 493"/>
                <a:gd name="T9" fmla="*/ 854 h 862"/>
                <a:gd name="T10" fmla="*/ 293 w 493"/>
                <a:gd name="T11" fmla="*/ 806 h 862"/>
                <a:gd name="T12" fmla="*/ 287 w 493"/>
                <a:gd name="T13" fmla="*/ 721 h 862"/>
                <a:gd name="T14" fmla="*/ 180 w 493"/>
                <a:gd name="T15" fmla="*/ 726 h 862"/>
                <a:gd name="T16" fmla="*/ 5 w 493"/>
                <a:gd name="T17" fmla="*/ 735 h 862"/>
                <a:gd name="T18" fmla="*/ 5 w 493"/>
                <a:gd name="T19" fmla="*/ 697 h 862"/>
                <a:gd name="T20" fmla="*/ 19 w 493"/>
                <a:gd name="T21" fmla="*/ 663 h 862"/>
                <a:gd name="T22" fmla="*/ 40 w 493"/>
                <a:gd name="T23" fmla="*/ 585 h 862"/>
                <a:gd name="T24" fmla="*/ 77 w 493"/>
                <a:gd name="T25" fmla="*/ 535 h 862"/>
                <a:gd name="T26" fmla="*/ 76 w 493"/>
                <a:gd name="T27" fmla="*/ 511 h 862"/>
                <a:gd name="T28" fmla="*/ 73 w 493"/>
                <a:gd name="T29" fmla="*/ 467 h 862"/>
                <a:gd name="T30" fmla="*/ 59 w 493"/>
                <a:gd name="T31" fmla="*/ 433 h 862"/>
                <a:gd name="T32" fmla="*/ 65 w 493"/>
                <a:gd name="T33" fmla="*/ 397 h 862"/>
                <a:gd name="T34" fmla="*/ 46 w 493"/>
                <a:gd name="T35" fmla="*/ 384 h 862"/>
                <a:gd name="T36" fmla="*/ 59 w 493"/>
                <a:gd name="T37" fmla="*/ 353 h 862"/>
                <a:gd name="T38" fmla="*/ 35 w 493"/>
                <a:gd name="T39" fmla="*/ 274 h 862"/>
                <a:gd name="T40" fmla="*/ 57 w 493"/>
                <a:gd name="T41" fmla="*/ 221 h 862"/>
                <a:gd name="T42" fmla="*/ 80 w 493"/>
                <a:gd name="T43" fmla="*/ 186 h 862"/>
                <a:gd name="T44" fmla="*/ 115 w 493"/>
                <a:gd name="T45" fmla="*/ 106 h 862"/>
                <a:gd name="T46" fmla="*/ 149 w 493"/>
                <a:gd name="T47" fmla="*/ 47 h 862"/>
                <a:gd name="T48" fmla="*/ 160 w 493"/>
                <a:gd name="T49" fmla="*/ 21 h 862"/>
                <a:gd name="T50" fmla="*/ 462 w 493"/>
                <a:gd name="T51" fmla="*/ 0 h 862"/>
                <a:gd name="T52" fmla="*/ 458 w 493"/>
                <a:gd name="T53" fmla="*/ 1 h 862"/>
                <a:gd name="T54" fmla="*/ 453 w 493"/>
                <a:gd name="T55" fmla="*/ 2 h 862"/>
                <a:gd name="T56" fmla="*/ 453 w 493"/>
                <a:gd name="T57" fmla="*/ 3 h 862"/>
                <a:gd name="T58" fmla="*/ 460 w 493"/>
                <a:gd name="T59" fmla="*/ 13 h 862"/>
                <a:gd name="T60" fmla="*/ 465 w 493"/>
                <a:gd name="T61" fmla="*/ 240 h 862"/>
                <a:gd name="T62" fmla="*/ 488 w 493"/>
                <a:gd name="T63" fmla="*/ 761 h 862"/>
                <a:gd name="T64" fmla="*/ 492 w 493"/>
                <a:gd name="T65" fmla="*/ 80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3" h="862">
                  <a:moveTo>
                    <a:pt x="485" y="819"/>
                  </a:moveTo>
                  <a:cubicBezTo>
                    <a:pt x="476" y="819"/>
                    <a:pt x="465" y="812"/>
                    <a:pt x="465" y="812"/>
                  </a:cubicBezTo>
                  <a:cubicBezTo>
                    <a:pt x="465" y="812"/>
                    <a:pt x="463" y="807"/>
                    <a:pt x="459" y="812"/>
                  </a:cubicBezTo>
                  <a:cubicBezTo>
                    <a:pt x="454" y="818"/>
                    <a:pt x="447" y="826"/>
                    <a:pt x="440" y="819"/>
                  </a:cubicBezTo>
                  <a:cubicBezTo>
                    <a:pt x="433" y="813"/>
                    <a:pt x="430" y="807"/>
                    <a:pt x="421" y="810"/>
                  </a:cubicBezTo>
                  <a:cubicBezTo>
                    <a:pt x="413" y="813"/>
                    <a:pt x="385" y="820"/>
                    <a:pt x="371" y="826"/>
                  </a:cubicBezTo>
                  <a:cubicBezTo>
                    <a:pt x="357" y="832"/>
                    <a:pt x="349" y="849"/>
                    <a:pt x="345" y="849"/>
                  </a:cubicBezTo>
                  <a:cubicBezTo>
                    <a:pt x="340" y="850"/>
                    <a:pt x="329" y="862"/>
                    <a:pt x="321" y="857"/>
                  </a:cubicBezTo>
                  <a:cubicBezTo>
                    <a:pt x="321" y="857"/>
                    <a:pt x="320" y="856"/>
                    <a:pt x="319" y="855"/>
                  </a:cubicBezTo>
                  <a:cubicBezTo>
                    <a:pt x="319" y="855"/>
                    <a:pt x="319" y="854"/>
                    <a:pt x="318" y="854"/>
                  </a:cubicBezTo>
                  <a:cubicBezTo>
                    <a:pt x="318" y="854"/>
                    <a:pt x="318" y="854"/>
                    <a:pt x="318" y="854"/>
                  </a:cubicBezTo>
                  <a:cubicBezTo>
                    <a:pt x="312" y="843"/>
                    <a:pt x="307" y="818"/>
                    <a:pt x="293" y="806"/>
                  </a:cubicBezTo>
                  <a:cubicBezTo>
                    <a:pt x="279" y="793"/>
                    <a:pt x="268" y="787"/>
                    <a:pt x="274" y="768"/>
                  </a:cubicBezTo>
                  <a:cubicBezTo>
                    <a:pt x="280" y="749"/>
                    <a:pt x="294" y="727"/>
                    <a:pt x="287" y="721"/>
                  </a:cubicBezTo>
                  <a:cubicBezTo>
                    <a:pt x="281" y="715"/>
                    <a:pt x="266" y="722"/>
                    <a:pt x="257" y="721"/>
                  </a:cubicBezTo>
                  <a:cubicBezTo>
                    <a:pt x="247" y="721"/>
                    <a:pt x="195" y="726"/>
                    <a:pt x="180" y="726"/>
                  </a:cubicBezTo>
                  <a:cubicBezTo>
                    <a:pt x="165" y="726"/>
                    <a:pt x="59" y="737"/>
                    <a:pt x="45" y="736"/>
                  </a:cubicBezTo>
                  <a:cubicBezTo>
                    <a:pt x="32" y="735"/>
                    <a:pt x="5" y="743"/>
                    <a:pt x="5" y="735"/>
                  </a:cubicBezTo>
                  <a:cubicBezTo>
                    <a:pt x="6" y="728"/>
                    <a:pt x="4" y="723"/>
                    <a:pt x="5" y="715"/>
                  </a:cubicBezTo>
                  <a:cubicBezTo>
                    <a:pt x="7" y="707"/>
                    <a:pt x="10" y="699"/>
                    <a:pt x="5" y="697"/>
                  </a:cubicBezTo>
                  <a:cubicBezTo>
                    <a:pt x="0" y="695"/>
                    <a:pt x="5" y="693"/>
                    <a:pt x="11" y="687"/>
                  </a:cubicBezTo>
                  <a:cubicBezTo>
                    <a:pt x="17" y="680"/>
                    <a:pt x="19" y="671"/>
                    <a:pt x="19" y="663"/>
                  </a:cubicBezTo>
                  <a:cubicBezTo>
                    <a:pt x="19" y="656"/>
                    <a:pt x="22" y="633"/>
                    <a:pt x="25" y="623"/>
                  </a:cubicBezTo>
                  <a:cubicBezTo>
                    <a:pt x="27" y="614"/>
                    <a:pt x="37" y="591"/>
                    <a:pt x="40" y="585"/>
                  </a:cubicBezTo>
                  <a:cubicBezTo>
                    <a:pt x="43" y="578"/>
                    <a:pt x="63" y="567"/>
                    <a:pt x="67" y="557"/>
                  </a:cubicBezTo>
                  <a:cubicBezTo>
                    <a:pt x="71" y="548"/>
                    <a:pt x="80" y="541"/>
                    <a:pt x="77" y="535"/>
                  </a:cubicBezTo>
                  <a:cubicBezTo>
                    <a:pt x="75" y="529"/>
                    <a:pt x="67" y="535"/>
                    <a:pt x="67" y="526"/>
                  </a:cubicBezTo>
                  <a:cubicBezTo>
                    <a:pt x="67" y="517"/>
                    <a:pt x="69" y="514"/>
                    <a:pt x="76" y="511"/>
                  </a:cubicBezTo>
                  <a:cubicBezTo>
                    <a:pt x="83" y="507"/>
                    <a:pt x="110" y="501"/>
                    <a:pt x="95" y="493"/>
                  </a:cubicBezTo>
                  <a:cubicBezTo>
                    <a:pt x="81" y="485"/>
                    <a:pt x="73" y="477"/>
                    <a:pt x="73" y="467"/>
                  </a:cubicBezTo>
                  <a:cubicBezTo>
                    <a:pt x="73" y="457"/>
                    <a:pt x="69" y="451"/>
                    <a:pt x="65" y="449"/>
                  </a:cubicBezTo>
                  <a:cubicBezTo>
                    <a:pt x="61" y="448"/>
                    <a:pt x="57" y="439"/>
                    <a:pt x="59" y="433"/>
                  </a:cubicBezTo>
                  <a:cubicBezTo>
                    <a:pt x="62" y="428"/>
                    <a:pt x="56" y="427"/>
                    <a:pt x="56" y="417"/>
                  </a:cubicBezTo>
                  <a:cubicBezTo>
                    <a:pt x="56" y="407"/>
                    <a:pt x="67" y="403"/>
                    <a:pt x="65" y="397"/>
                  </a:cubicBezTo>
                  <a:cubicBezTo>
                    <a:pt x="62" y="391"/>
                    <a:pt x="48" y="392"/>
                    <a:pt x="47" y="387"/>
                  </a:cubicBezTo>
                  <a:cubicBezTo>
                    <a:pt x="46" y="385"/>
                    <a:pt x="46" y="384"/>
                    <a:pt x="46" y="384"/>
                  </a:cubicBezTo>
                  <a:cubicBezTo>
                    <a:pt x="46" y="383"/>
                    <a:pt x="47" y="382"/>
                    <a:pt x="49" y="374"/>
                  </a:cubicBezTo>
                  <a:cubicBezTo>
                    <a:pt x="51" y="362"/>
                    <a:pt x="55" y="361"/>
                    <a:pt x="59" y="353"/>
                  </a:cubicBezTo>
                  <a:cubicBezTo>
                    <a:pt x="63" y="345"/>
                    <a:pt x="59" y="327"/>
                    <a:pt x="51" y="314"/>
                  </a:cubicBezTo>
                  <a:cubicBezTo>
                    <a:pt x="43" y="301"/>
                    <a:pt x="33" y="285"/>
                    <a:pt x="35" y="274"/>
                  </a:cubicBezTo>
                  <a:cubicBezTo>
                    <a:pt x="37" y="263"/>
                    <a:pt x="54" y="251"/>
                    <a:pt x="55" y="243"/>
                  </a:cubicBezTo>
                  <a:cubicBezTo>
                    <a:pt x="57" y="235"/>
                    <a:pt x="56" y="229"/>
                    <a:pt x="57" y="221"/>
                  </a:cubicBezTo>
                  <a:cubicBezTo>
                    <a:pt x="59" y="212"/>
                    <a:pt x="54" y="208"/>
                    <a:pt x="65" y="202"/>
                  </a:cubicBezTo>
                  <a:cubicBezTo>
                    <a:pt x="77" y="196"/>
                    <a:pt x="79" y="198"/>
                    <a:pt x="80" y="186"/>
                  </a:cubicBezTo>
                  <a:cubicBezTo>
                    <a:pt x="81" y="174"/>
                    <a:pt x="76" y="162"/>
                    <a:pt x="91" y="147"/>
                  </a:cubicBezTo>
                  <a:cubicBezTo>
                    <a:pt x="107" y="133"/>
                    <a:pt x="114" y="120"/>
                    <a:pt x="115" y="106"/>
                  </a:cubicBezTo>
                  <a:cubicBezTo>
                    <a:pt x="115" y="92"/>
                    <a:pt x="115" y="84"/>
                    <a:pt x="126" y="71"/>
                  </a:cubicBezTo>
                  <a:cubicBezTo>
                    <a:pt x="137" y="57"/>
                    <a:pt x="148" y="51"/>
                    <a:pt x="149" y="47"/>
                  </a:cubicBezTo>
                  <a:cubicBezTo>
                    <a:pt x="151" y="44"/>
                    <a:pt x="155" y="50"/>
                    <a:pt x="156" y="37"/>
                  </a:cubicBezTo>
                  <a:cubicBezTo>
                    <a:pt x="157" y="28"/>
                    <a:pt x="155" y="23"/>
                    <a:pt x="160" y="21"/>
                  </a:cubicBezTo>
                  <a:cubicBezTo>
                    <a:pt x="162" y="20"/>
                    <a:pt x="165" y="20"/>
                    <a:pt x="172" y="19"/>
                  </a:cubicBezTo>
                  <a:cubicBezTo>
                    <a:pt x="191" y="19"/>
                    <a:pt x="435" y="3"/>
                    <a:pt x="462" y="0"/>
                  </a:cubicBezTo>
                  <a:cubicBezTo>
                    <a:pt x="461" y="0"/>
                    <a:pt x="461" y="0"/>
                    <a:pt x="460" y="1"/>
                  </a:cubicBezTo>
                  <a:cubicBezTo>
                    <a:pt x="460" y="1"/>
                    <a:pt x="459" y="1"/>
                    <a:pt x="458" y="1"/>
                  </a:cubicBezTo>
                  <a:cubicBezTo>
                    <a:pt x="456" y="1"/>
                    <a:pt x="455" y="2"/>
                    <a:pt x="454" y="2"/>
                  </a:cubicBezTo>
                  <a:cubicBezTo>
                    <a:pt x="454" y="2"/>
                    <a:pt x="454" y="2"/>
                    <a:pt x="453" y="2"/>
                  </a:cubicBezTo>
                  <a:cubicBezTo>
                    <a:pt x="453" y="2"/>
                    <a:pt x="453" y="2"/>
                    <a:pt x="453" y="2"/>
                  </a:cubicBezTo>
                  <a:cubicBezTo>
                    <a:pt x="453" y="2"/>
                    <a:pt x="453" y="2"/>
                    <a:pt x="453" y="3"/>
                  </a:cubicBezTo>
                  <a:cubicBezTo>
                    <a:pt x="453" y="3"/>
                    <a:pt x="452" y="3"/>
                    <a:pt x="452" y="3"/>
                  </a:cubicBezTo>
                  <a:cubicBezTo>
                    <a:pt x="452" y="8"/>
                    <a:pt x="453" y="10"/>
                    <a:pt x="460" y="13"/>
                  </a:cubicBezTo>
                  <a:cubicBezTo>
                    <a:pt x="468" y="16"/>
                    <a:pt x="467" y="23"/>
                    <a:pt x="467" y="23"/>
                  </a:cubicBezTo>
                  <a:cubicBezTo>
                    <a:pt x="467" y="23"/>
                    <a:pt x="465" y="195"/>
                    <a:pt x="465" y="240"/>
                  </a:cubicBezTo>
                  <a:cubicBezTo>
                    <a:pt x="465" y="285"/>
                    <a:pt x="459" y="563"/>
                    <a:pt x="461" y="581"/>
                  </a:cubicBezTo>
                  <a:cubicBezTo>
                    <a:pt x="462" y="598"/>
                    <a:pt x="487" y="747"/>
                    <a:pt x="488" y="761"/>
                  </a:cubicBezTo>
                  <a:cubicBezTo>
                    <a:pt x="489" y="772"/>
                    <a:pt x="491" y="797"/>
                    <a:pt x="492" y="806"/>
                  </a:cubicBezTo>
                  <a:cubicBezTo>
                    <a:pt x="492" y="806"/>
                    <a:pt x="492" y="806"/>
                    <a:pt x="492" y="808"/>
                  </a:cubicBezTo>
                  <a:cubicBezTo>
                    <a:pt x="493" y="812"/>
                    <a:pt x="492" y="819"/>
                    <a:pt x="485" y="81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0F5BDE50-7811-42C9-84D9-B446CC446BEE}"/>
                </a:ext>
              </a:extLst>
            </p:cNvPr>
            <p:cNvSpPr>
              <a:spLocks/>
            </p:cNvSpPr>
            <p:nvPr userDrawn="1"/>
          </p:nvSpPr>
          <p:spPr bwMode="auto">
            <a:xfrm>
              <a:off x="4016" y="1975"/>
              <a:ext cx="552" cy="572"/>
            </a:xfrm>
            <a:custGeom>
              <a:avLst/>
              <a:gdLst>
                <a:gd name="T0" fmla="*/ 749 w 759"/>
                <a:gd name="T1" fmla="*/ 480 h 786"/>
                <a:gd name="T2" fmla="*/ 744 w 759"/>
                <a:gd name="T3" fmla="*/ 490 h 786"/>
                <a:gd name="T4" fmla="*/ 725 w 759"/>
                <a:gd name="T5" fmla="*/ 497 h 786"/>
                <a:gd name="T6" fmla="*/ 720 w 759"/>
                <a:gd name="T7" fmla="*/ 504 h 786"/>
                <a:gd name="T8" fmla="*/ 723 w 759"/>
                <a:gd name="T9" fmla="*/ 521 h 786"/>
                <a:gd name="T10" fmla="*/ 718 w 759"/>
                <a:gd name="T11" fmla="*/ 534 h 786"/>
                <a:gd name="T12" fmla="*/ 723 w 759"/>
                <a:gd name="T13" fmla="*/ 545 h 786"/>
                <a:gd name="T14" fmla="*/ 713 w 759"/>
                <a:gd name="T15" fmla="*/ 554 h 786"/>
                <a:gd name="T16" fmla="*/ 704 w 759"/>
                <a:gd name="T17" fmla="*/ 562 h 786"/>
                <a:gd name="T18" fmla="*/ 716 w 759"/>
                <a:gd name="T19" fmla="*/ 574 h 786"/>
                <a:gd name="T20" fmla="*/ 710 w 759"/>
                <a:gd name="T21" fmla="*/ 592 h 786"/>
                <a:gd name="T22" fmla="*/ 701 w 759"/>
                <a:gd name="T23" fmla="*/ 595 h 786"/>
                <a:gd name="T24" fmla="*/ 710 w 759"/>
                <a:gd name="T25" fmla="*/ 606 h 786"/>
                <a:gd name="T26" fmla="*/ 702 w 759"/>
                <a:gd name="T27" fmla="*/ 628 h 786"/>
                <a:gd name="T28" fmla="*/ 697 w 759"/>
                <a:gd name="T29" fmla="*/ 645 h 786"/>
                <a:gd name="T30" fmla="*/ 697 w 759"/>
                <a:gd name="T31" fmla="*/ 661 h 786"/>
                <a:gd name="T32" fmla="*/ 694 w 759"/>
                <a:gd name="T33" fmla="*/ 679 h 786"/>
                <a:gd name="T34" fmla="*/ 694 w 759"/>
                <a:gd name="T35" fmla="*/ 689 h 786"/>
                <a:gd name="T36" fmla="*/ 697 w 759"/>
                <a:gd name="T37" fmla="*/ 709 h 786"/>
                <a:gd name="T38" fmla="*/ 693 w 759"/>
                <a:gd name="T39" fmla="*/ 710 h 786"/>
                <a:gd name="T40" fmla="*/ 660 w 759"/>
                <a:gd name="T41" fmla="*/ 708 h 786"/>
                <a:gd name="T42" fmla="*/ 622 w 759"/>
                <a:gd name="T43" fmla="*/ 708 h 786"/>
                <a:gd name="T44" fmla="*/ 620 w 759"/>
                <a:gd name="T45" fmla="*/ 734 h 786"/>
                <a:gd name="T46" fmla="*/ 626 w 759"/>
                <a:gd name="T47" fmla="*/ 770 h 786"/>
                <a:gd name="T48" fmla="*/ 610 w 759"/>
                <a:gd name="T49" fmla="*/ 784 h 786"/>
                <a:gd name="T50" fmla="*/ 594 w 759"/>
                <a:gd name="T51" fmla="*/ 764 h 786"/>
                <a:gd name="T52" fmla="*/ 573 w 759"/>
                <a:gd name="T53" fmla="*/ 756 h 786"/>
                <a:gd name="T54" fmla="*/ 206 w 759"/>
                <a:gd name="T55" fmla="*/ 780 h 786"/>
                <a:gd name="T56" fmla="*/ 193 w 759"/>
                <a:gd name="T57" fmla="*/ 773 h 786"/>
                <a:gd name="T58" fmla="*/ 176 w 759"/>
                <a:gd name="T59" fmla="*/ 742 h 786"/>
                <a:gd name="T60" fmla="*/ 171 w 759"/>
                <a:gd name="T61" fmla="*/ 737 h 786"/>
                <a:gd name="T62" fmla="*/ 171 w 759"/>
                <a:gd name="T63" fmla="*/ 725 h 786"/>
                <a:gd name="T64" fmla="*/ 162 w 759"/>
                <a:gd name="T65" fmla="*/ 709 h 786"/>
                <a:gd name="T66" fmla="*/ 152 w 759"/>
                <a:gd name="T67" fmla="*/ 675 h 786"/>
                <a:gd name="T68" fmla="*/ 152 w 759"/>
                <a:gd name="T69" fmla="*/ 631 h 786"/>
                <a:gd name="T70" fmla="*/ 135 w 759"/>
                <a:gd name="T71" fmla="*/ 581 h 786"/>
                <a:gd name="T72" fmla="*/ 143 w 759"/>
                <a:gd name="T73" fmla="*/ 535 h 786"/>
                <a:gd name="T74" fmla="*/ 155 w 759"/>
                <a:gd name="T75" fmla="*/ 513 h 786"/>
                <a:gd name="T76" fmla="*/ 135 w 759"/>
                <a:gd name="T77" fmla="*/ 477 h 786"/>
                <a:gd name="T78" fmla="*/ 113 w 759"/>
                <a:gd name="T79" fmla="*/ 423 h 786"/>
                <a:gd name="T80" fmla="*/ 73 w 759"/>
                <a:gd name="T81" fmla="*/ 297 h 786"/>
                <a:gd name="T82" fmla="*/ 0 w 759"/>
                <a:gd name="T83" fmla="*/ 50 h 786"/>
                <a:gd name="T84" fmla="*/ 179 w 759"/>
                <a:gd name="T85" fmla="*/ 28 h 786"/>
                <a:gd name="T86" fmla="*/ 364 w 759"/>
                <a:gd name="T87" fmla="*/ 0 h 786"/>
                <a:gd name="T88" fmla="*/ 344 w 759"/>
                <a:gd name="T89" fmla="*/ 16 h 786"/>
                <a:gd name="T90" fmla="*/ 328 w 759"/>
                <a:gd name="T91" fmla="*/ 54 h 786"/>
                <a:gd name="T92" fmla="*/ 361 w 759"/>
                <a:gd name="T93" fmla="*/ 82 h 786"/>
                <a:gd name="T94" fmla="*/ 396 w 759"/>
                <a:gd name="T95" fmla="*/ 91 h 786"/>
                <a:gd name="T96" fmla="*/ 418 w 759"/>
                <a:gd name="T97" fmla="*/ 124 h 786"/>
                <a:gd name="T98" fmla="*/ 469 w 759"/>
                <a:gd name="T99" fmla="*/ 174 h 786"/>
                <a:gd name="T100" fmla="*/ 520 w 759"/>
                <a:gd name="T101" fmla="*/ 218 h 786"/>
                <a:gd name="T102" fmla="*/ 551 w 759"/>
                <a:gd name="T103" fmla="*/ 243 h 786"/>
                <a:gd name="T104" fmla="*/ 563 w 759"/>
                <a:gd name="T105" fmla="*/ 257 h 786"/>
                <a:gd name="T106" fmla="*/ 595 w 759"/>
                <a:gd name="T107" fmla="*/ 290 h 786"/>
                <a:gd name="T108" fmla="*/ 638 w 759"/>
                <a:gd name="T109" fmla="*/ 328 h 786"/>
                <a:gd name="T110" fmla="*/ 651 w 759"/>
                <a:gd name="T111" fmla="*/ 354 h 786"/>
                <a:gd name="T112" fmla="*/ 666 w 759"/>
                <a:gd name="T113" fmla="*/ 384 h 786"/>
                <a:gd name="T114" fmla="*/ 696 w 759"/>
                <a:gd name="T115" fmla="*/ 404 h 786"/>
                <a:gd name="T116" fmla="*/ 709 w 759"/>
                <a:gd name="T117" fmla="*/ 449 h 786"/>
                <a:gd name="T118" fmla="*/ 749 w 759"/>
                <a:gd name="T119" fmla="*/ 464 h 786"/>
                <a:gd name="T120" fmla="*/ 749 w 759"/>
                <a:gd name="T121" fmla="*/ 48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786">
                  <a:moveTo>
                    <a:pt x="749" y="480"/>
                  </a:moveTo>
                  <a:cubicBezTo>
                    <a:pt x="747" y="485"/>
                    <a:pt x="744" y="486"/>
                    <a:pt x="744" y="490"/>
                  </a:cubicBezTo>
                  <a:cubicBezTo>
                    <a:pt x="744" y="495"/>
                    <a:pt x="731" y="497"/>
                    <a:pt x="725" y="497"/>
                  </a:cubicBezTo>
                  <a:cubicBezTo>
                    <a:pt x="718" y="497"/>
                    <a:pt x="720" y="498"/>
                    <a:pt x="720" y="504"/>
                  </a:cubicBezTo>
                  <a:cubicBezTo>
                    <a:pt x="721" y="511"/>
                    <a:pt x="728" y="516"/>
                    <a:pt x="723" y="521"/>
                  </a:cubicBezTo>
                  <a:cubicBezTo>
                    <a:pt x="719" y="526"/>
                    <a:pt x="715" y="528"/>
                    <a:pt x="718" y="534"/>
                  </a:cubicBezTo>
                  <a:cubicBezTo>
                    <a:pt x="722" y="539"/>
                    <a:pt x="724" y="543"/>
                    <a:pt x="723" y="545"/>
                  </a:cubicBezTo>
                  <a:cubicBezTo>
                    <a:pt x="722" y="547"/>
                    <a:pt x="714" y="552"/>
                    <a:pt x="713" y="554"/>
                  </a:cubicBezTo>
                  <a:cubicBezTo>
                    <a:pt x="712" y="556"/>
                    <a:pt x="701" y="559"/>
                    <a:pt x="704" y="562"/>
                  </a:cubicBezTo>
                  <a:cubicBezTo>
                    <a:pt x="707" y="566"/>
                    <a:pt x="716" y="570"/>
                    <a:pt x="716" y="574"/>
                  </a:cubicBezTo>
                  <a:cubicBezTo>
                    <a:pt x="716" y="578"/>
                    <a:pt x="713" y="587"/>
                    <a:pt x="710" y="592"/>
                  </a:cubicBezTo>
                  <a:cubicBezTo>
                    <a:pt x="707" y="596"/>
                    <a:pt x="703" y="592"/>
                    <a:pt x="701" y="595"/>
                  </a:cubicBezTo>
                  <a:cubicBezTo>
                    <a:pt x="699" y="598"/>
                    <a:pt x="711" y="602"/>
                    <a:pt x="710" y="606"/>
                  </a:cubicBezTo>
                  <a:cubicBezTo>
                    <a:pt x="708" y="610"/>
                    <a:pt x="706" y="624"/>
                    <a:pt x="702" y="628"/>
                  </a:cubicBezTo>
                  <a:cubicBezTo>
                    <a:pt x="699" y="631"/>
                    <a:pt x="697" y="645"/>
                    <a:pt x="697" y="645"/>
                  </a:cubicBezTo>
                  <a:cubicBezTo>
                    <a:pt x="697" y="645"/>
                    <a:pt x="698" y="656"/>
                    <a:pt x="697" y="661"/>
                  </a:cubicBezTo>
                  <a:cubicBezTo>
                    <a:pt x="695" y="666"/>
                    <a:pt x="696" y="678"/>
                    <a:pt x="694" y="679"/>
                  </a:cubicBezTo>
                  <a:cubicBezTo>
                    <a:pt x="692" y="680"/>
                    <a:pt x="692" y="688"/>
                    <a:pt x="694" y="689"/>
                  </a:cubicBezTo>
                  <a:cubicBezTo>
                    <a:pt x="696" y="690"/>
                    <a:pt x="697" y="709"/>
                    <a:pt x="697" y="709"/>
                  </a:cubicBezTo>
                  <a:cubicBezTo>
                    <a:pt x="695" y="709"/>
                    <a:pt x="693" y="710"/>
                    <a:pt x="693" y="710"/>
                  </a:cubicBezTo>
                  <a:cubicBezTo>
                    <a:pt x="693" y="710"/>
                    <a:pt x="670" y="713"/>
                    <a:pt x="660" y="708"/>
                  </a:cubicBezTo>
                  <a:cubicBezTo>
                    <a:pt x="650" y="702"/>
                    <a:pt x="629" y="704"/>
                    <a:pt x="622" y="708"/>
                  </a:cubicBezTo>
                  <a:cubicBezTo>
                    <a:pt x="616" y="712"/>
                    <a:pt x="618" y="730"/>
                    <a:pt x="620" y="734"/>
                  </a:cubicBezTo>
                  <a:cubicBezTo>
                    <a:pt x="622" y="738"/>
                    <a:pt x="626" y="759"/>
                    <a:pt x="626" y="770"/>
                  </a:cubicBezTo>
                  <a:cubicBezTo>
                    <a:pt x="626" y="780"/>
                    <a:pt x="617" y="783"/>
                    <a:pt x="610" y="784"/>
                  </a:cubicBezTo>
                  <a:cubicBezTo>
                    <a:pt x="602" y="786"/>
                    <a:pt x="601" y="776"/>
                    <a:pt x="594" y="764"/>
                  </a:cubicBezTo>
                  <a:cubicBezTo>
                    <a:pt x="588" y="751"/>
                    <a:pt x="573" y="756"/>
                    <a:pt x="573" y="756"/>
                  </a:cubicBezTo>
                  <a:cubicBezTo>
                    <a:pt x="206" y="780"/>
                    <a:pt x="206" y="780"/>
                    <a:pt x="206" y="780"/>
                  </a:cubicBezTo>
                  <a:cubicBezTo>
                    <a:pt x="201" y="781"/>
                    <a:pt x="196" y="778"/>
                    <a:pt x="193" y="773"/>
                  </a:cubicBezTo>
                  <a:cubicBezTo>
                    <a:pt x="176" y="742"/>
                    <a:pt x="176" y="742"/>
                    <a:pt x="176" y="742"/>
                  </a:cubicBezTo>
                  <a:cubicBezTo>
                    <a:pt x="174" y="740"/>
                    <a:pt x="173" y="739"/>
                    <a:pt x="171" y="737"/>
                  </a:cubicBezTo>
                  <a:cubicBezTo>
                    <a:pt x="171" y="737"/>
                    <a:pt x="171" y="726"/>
                    <a:pt x="171" y="725"/>
                  </a:cubicBezTo>
                  <a:cubicBezTo>
                    <a:pt x="171" y="723"/>
                    <a:pt x="169" y="714"/>
                    <a:pt x="162" y="709"/>
                  </a:cubicBezTo>
                  <a:cubicBezTo>
                    <a:pt x="155" y="704"/>
                    <a:pt x="151" y="689"/>
                    <a:pt x="152" y="675"/>
                  </a:cubicBezTo>
                  <a:cubicBezTo>
                    <a:pt x="153" y="662"/>
                    <a:pt x="156" y="637"/>
                    <a:pt x="152" y="631"/>
                  </a:cubicBezTo>
                  <a:cubicBezTo>
                    <a:pt x="147" y="626"/>
                    <a:pt x="133" y="607"/>
                    <a:pt x="135" y="581"/>
                  </a:cubicBezTo>
                  <a:cubicBezTo>
                    <a:pt x="139" y="555"/>
                    <a:pt x="133" y="545"/>
                    <a:pt x="143" y="535"/>
                  </a:cubicBezTo>
                  <a:cubicBezTo>
                    <a:pt x="153" y="525"/>
                    <a:pt x="155" y="518"/>
                    <a:pt x="155" y="513"/>
                  </a:cubicBezTo>
                  <a:cubicBezTo>
                    <a:pt x="155" y="509"/>
                    <a:pt x="142" y="493"/>
                    <a:pt x="135" y="477"/>
                  </a:cubicBezTo>
                  <a:cubicBezTo>
                    <a:pt x="129" y="459"/>
                    <a:pt x="117" y="431"/>
                    <a:pt x="113" y="423"/>
                  </a:cubicBezTo>
                  <a:cubicBezTo>
                    <a:pt x="109" y="413"/>
                    <a:pt x="73" y="297"/>
                    <a:pt x="73" y="297"/>
                  </a:cubicBezTo>
                  <a:cubicBezTo>
                    <a:pt x="73" y="297"/>
                    <a:pt x="1" y="54"/>
                    <a:pt x="0" y="50"/>
                  </a:cubicBezTo>
                  <a:cubicBezTo>
                    <a:pt x="0" y="50"/>
                    <a:pt x="89" y="40"/>
                    <a:pt x="179" y="28"/>
                  </a:cubicBezTo>
                  <a:cubicBezTo>
                    <a:pt x="261" y="18"/>
                    <a:pt x="344" y="6"/>
                    <a:pt x="364" y="0"/>
                  </a:cubicBezTo>
                  <a:cubicBezTo>
                    <a:pt x="355" y="7"/>
                    <a:pt x="348" y="13"/>
                    <a:pt x="344" y="16"/>
                  </a:cubicBezTo>
                  <a:cubicBezTo>
                    <a:pt x="334" y="23"/>
                    <a:pt x="328" y="40"/>
                    <a:pt x="328" y="54"/>
                  </a:cubicBezTo>
                  <a:cubicBezTo>
                    <a:pt x="328" y="67"/>
                    <a:pt x="344" y="72"/>
                    <a:pt x="361" y="82"/>
                  </a:cubicBezTo>
                  <a:cubicBezTo>
                    <a:pt x="378" y="91"/>
                    <a:pt x="386" y="89"/>
                    <a:pt x="396" y="91"/>
                  </a:cubicBezTo>
                  <a:cubicBezTo>
                    <a:pt x="405" y="93"/>
                    <a:pt x="412" y="112"/>
                    <a:pt x="418" y="124"/>
                  </a:cubicBezTo>
                  <a:cubicBezTo>
                    <a:pt x="425" y="135"/>
                    <a:pt x="450" y="162"/>
                    <a:pt x="469" y="174"/>
                  </a:cubicBezTo>
                  <a:cubicBezTo>
                    <a:pt x="488" y="186"/>
                    <a:pt x="509" y="211"/>
                    <a:pt x="520" y="218"/>
                  </a:cubicBezTo>
                  <a:cubicBezTo>
                    <a:pt x="530" y="226"/>
                    <a:pt x="543" y="237"/>
                    <a:pt x="551" y="243"/>
                  </a:cubicBezTo>
                  <a:cubicBezTo>
                    <a:pt x="559" y="249"/>
                    <a:pt x="559" y="252"/>
                    <a:pt x="563" y="257"/>
                  </a:cubicBezTo>
                  <a:cubicBezTo>
                    <a:pt x="567" y="262"/>
                    <a:pt x="584" y="282"/>
                    <a:pt x="595" y="290"/>
                  </a:cubicBezTo>
                  <a:cubicBezTo>
                    <a:pt x="606" y="297"/>
                    <a:pt x="628" y="317"/>
                    <a:pt x="638" y="328"/>
                  </a:cubicBezTo>
                  <a:cubicBezTo>
                    <a:pt x="648" y="338"/>
                    <a:pt x="651" y="346"/>
                    <a:pt x="651" y="354"/>
                  </a:cubicBezTo>
                  <a:cubicBezTo>
                    <a:pt x="651" y="361"/>
                    <a:pt x="662" y="382"/>
                    <a:pt x="666" y="384"/>
                  </a:cubicBezTo>
                  <a:cubicBezTo>
                    <a:pt x="670" y="386"/>
                    <a:pt x="687" y="394"/>
                    <a:pt x="696" y="404"/>
                  </a:cubicBezTo>
                  <a:cubicBezTo>
                    <a:pt x="704" y="414"/>
                    <a:pt x="705" y="431"/>
                    <a:pt x="709" y="449"/>
                  </a:cubicBezTo>
                  <a:cubicBezTo>
                    <a:pt x="713" y="467"/>
                    <a:pt x="739" y="464"/>
                    <a:pt x="749" y="464"/>
                  </a:cubicBezTo>
                  <a:cubicBezTo>
                    <a:pt x="759" y="465"/>
                    <a:pt x="751" y="474"/>
                    <a:pt x="749" y="48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7">
              <a:extLst>
                <a:ext uri="{FF2B5EF4-FFF2-40B4-BE49-F238E27FC236}">
                  <a16:creationId xmlns:a16="http://schemas.microsoft.com/office/drawing/2014/main" id="{745221ED-3051-4955-B74C-8EF57BC4E04C}"/>
                </a:ext>
              </a:extLst>
            </p:cNvPr>
            <p:cNvSpPr>
              <a:spLocks/>
            </p:cNvSpPr>
            <p:nvPr userDrawn="1"/>
          </p:nvSpPr>
          <p:spPr bwMode="auto">
            <a:xfrm>
              <a:off x="4254" y="1926"/>
              <a:ext cx="505" cy="389"/>
            </a:xfrm>
            <a:custGeom>
              <a:avLst/>
              <a:gdLst>
                <a:gd name="T0" fmla="*/ 691 w 694"/>
                <a:gd name="T1" fmla="*/ 167 h 534"/>
                <a:gd name="T2" fmla="*/ 662 w 694"/>
                <a:gd name="T3" fmla="*/ 192 h 534"/>
                <a:gd name="T4" fmla="*/ 644 w 694"/>
                <a:gd name="T5" fmla="*/ 220 h 534"/>
                <a:gd name="T6" fmla="*/ 637 w 694"/>
                <a:gd name="T7" fmla="*/ 237 h 534"/>
                <a:gd name="T8" fmla="*/ 630 w 694"/>
                <a:gd name="T9" fmla="*/ 264 h 534"/>
                <a:gd name="T10" fmla="*/ 628 w 694"/>
                <a:gd name="T11" fmla="*/ 291 h 534"/>
                <a:gd name="T12" fmla="*/ 619 w 694"/>
                <a:gd name="T13" fmla="*/ 306 h 534"/>
                <a:gd name="T14" fmla="*/ 612 w 694"/>
                <a:gd name="T15" fmla="*/ 318 h 534"/>
                <a:gd name="T16" fmla="*/ 602 w 694"/>
                <a:gd name="T17" fmla="*/ 331 h 534"/>
                <a:gd name="T18" fmla="*/ 579 w 694"/>
                <a:gd name="T19" fmla="*/ 336 h 534"/>
                <a:gd name="T20" fmla="*/ 580 w 694"/>
                <a:gd name="T21" fmla="*/ 354 h 534"/>
                <a:gd name="T22" fmla="*/ 555 w 694"/>
                <a:gd name="T23" fmla="*/ 379 h 534"/>
                <a:gd name="T24" fmla="*/ 542 w 694"/>
                <a:gd name="T25" fmla="*/ 379 h 534"/>
                <a:gd name="T26" fmla="*/ 540 w 694"/>
                <a:gd name="T27" fmla="*/ 389 h 534"/>
                <a:gd name="T28" fmla="*/ 545 w 694"/>
                <a:gd name="T29" fmla="*/ 400 h 534"/>
                <a:gd name="T30" fmla="*/ 519 w 694"/>
                <a:gd name="T31" fmla="*/ 419 h 534"/>
                <a:gd name="T32" fmla="*/ 498 w 694"/>
                <a:gd name="T33" fmla="*/ 435 h 534"/>
                <a:gd name="T34" fmla="*/ 469 w 694"/>
                <a:gd name="T35" fmla="*/ 440 h 534"/>
                <a:gd name="T36" fmla="*/ 446 w 694"/>
                <a:gd name="T37" fmla="*/ 445 h 534"/>
                <a:gd name="T38" fmla="*/ 451 w 694"/>
                <a:gd name="T39" fmla="*/ 452 h 534"/>
                <a:gd name="T40" fmla="*/ 472 w 694"/>
                <a:gd name="T41" fmla="*/ 457 h 534"/>
                <a:gd name="T42" fmla="*/ 472 w 694"/>
                <a:gd name="T43" fmla="*/ 479 h 534"/>
                <a:gd name="T44" fmla="*/ 455 w 694"/>
                <a:gd name="T45" fmla="*/ 485 h 534"/>
                <a:gd name="T46" fmla="*/ 438 w 694"/>
                <a:gd name="T47" fmla="*/ 473 h 534"/>
                <a:gd name="T48" fmla="*/ 429 w 694"/>
                <a:gd name="T49" fmla="*/ 478 h 534"/>
                <a:gd name="T50" fmla="*/ 436 w 694"/>
                <a:gd name="T51" fmla="*/ 487 h 534"/>
                <a:gd name="T52" fmla="*/ 443 w 694"/>
                <a:gd name="T53" fmla="*/ 503 h 534"/>
                <a:gd name="T54" fmla="*/ 427 w 694"/>
                <a:gd name="T55" fmla="*/ 519 h 534"/>
                <a:gd name="T56" fmla="*/ 421 w 694"/>
                <a:gd name="T57" fmla="*/ 531 h 534"/>
                <a:gd name="T58" fmla="*/ 381 w 694"/>
                <a:gd name="T59" fmla="*/ 516 h 534"/>
                <a:gd name="T60" fmla="*/ 368 w 694"/>
                <a:gd name="T61" fmla="*/ 471 h 534"/>
                <a:gd name="T62" fmla="*/ 338 w 694"/>
                <a:gd name="T63" fmla="*/ 451 h 534"/>
                <a:gd name="T64" fmla="*/ 323 w 694"/>
                <a:gd name="T65" fmla="*/ 421 h 534"/>
                <a:gd name="T66" fmla="*/ 310 w 694"/>
                <a:gd name="T67" fmla="*/ 395 h 534"/>
                <a:gd name="T68" fmla="*/ 267 w 694"/>
                <a:gd name="T69" fmla="*/ 357 h 534"/>
                <a:gd name="T70" fmla="*/ 235 w 694"/>
                <a:gd name="T71" fmla="*/ 324 h 534"/>
                <a:gd name="T72" fmla="*/ 223 w 694"/>
                <a:gd name="T73" fmla="*/ 310 h 534"/>
                <a:gd name="T74" fmla="*/ 192 w 694"/>
                <a:gd name="T75" fmla="*/ 285 h 534"/>
                <a:gd name="T76" fmla="*/ 141 w 694"/>
                <a:gd name="T77" fmla="*/ 241 h 534"/>
                <a:gd name="T78" fmla="*/ 90 w 694"/>
                <a:gd name="T79" fmla="*/ 191 h 534"/>
                <a:gd name="T80" fmla="*/ 68 w 694"/>
                <a:gd name="T81" fmla="*/ 158 h 534"/>
                <a:gd name="T82" fmla="*/ 33 w 694"/>
                <a:gd name="T83" fmla="*/ 149 h 534"/>
                <a:gd name="T84" fmla="*/ 0 w 694"/>
                <a:gd name="T85" fmla="*/ 121 h 534"/>
                <a:gd name="T86" fmla="*/ 16 w 694"/>
                <a:gd name="T87" fmla="*/ 83 h 534"/>
                <a:gd name="T88" fmla="*/ 36 w 694"/>
                <a:gd name="T89" fmla="*/ 67 h 534"/>
                <a:gd name="T90" fmla="*/ 84 w 694"/>
                <a:gd name="T91" fmla="*/ 33 h 534"/>
                <a:gd name="T92" fmla="*/ 174 w 694"/>
                <a:gd name="T93" fmla="*/ 11 h 534"/>
                <a:gd name="T94" fmla="*/ 273 w 694"/>
                <a:gd name="T95" fmla="*/ 2 h 534"/>
                <a:gd name="T96" fmla="*/ 350 w 694"/>
                <a:gd name="T97" fmla="*/ 25 h 534"/>
                <a:gd name="T98" fmla="*/ 372 w 694"/>
                <a:gd name="T99" fmla="*/ 46 h 534"/>
                <a:gd name="T100" fmla="*/ 440 w 694"/>
                <a:gd name="T101" fmla="*/ 35 h 534"/>
                <a:gd name="T102" fmla="*/ 515 w 694"/>
                <a:gd name="T103" fmla="*/ 27 h 534"/>
                <a:gd name="T104" fmla="*/ 648 w 694"/>
                <a:gd name="T105" fmla="*/ 121 h 534"/>
                <a:gd name="T106" fmla="*/ 691 w 694"/>
                <a:gd name="T107" fmla="*/ 155 h 534"/>
                <a:gd name="T108" fmla="*/ 691 w 694"/>
                <a:gd name="T109" fmla="*/ 156 h 534"/>
                <a:gd name="T110" fmla="*/ 691 w 694"/>
                <a:gd name="T111" fmla="*/ 16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534">
                  <a:moveTo>
                    <a:pt x="691" y="167"/>
                  </a:moveTo>
                  <a:cubicBezTo>
                    <a:pt x="688" y="169"/>
                    <a:pt x="664" y="185"/>
                    <a:pt x="662" y="192"/>
                  </a:cubicBezTo>
                  <a:cubicBezTo>
                    <a:pt x="661" y="199"/>
                    <a:pt x="645" y="215"/>
                    <a:pt x="644" y="220"/>
                  </a:cubicBezTo>
                  <a:cubicBezTo>
                    <a:pt x="642" y="225"/>
                    <a:pt x="641" y="233"/>
                    <a:pt x="637" y="237"/>
                  </a:cubicBezTo>
                  <a:cubicBezTo>
                    <a:pt x="633" y="241"/>
                    <a:pt x="632" y="256"/>
                    <a:pt x="630" y="264"/>
                  </a:cubicBezTo>
                  <a:cubicBezTo>
                    <a:pt x="629" y="272"/>
                    <a:pt x="628" y="285"/>
                    <a:pt x="628" y="291"/>
                  </a:cubicBezTo>
                  <a:cubicBezTo>
                    <a:pt x="627" y="297"/>
                    <a:pt x="622" y="304"/>
                    <a:pt x="619" y="306"/>
                  </a:cubicBezTo>
                  <a:cubicBezTo>
                    <a:pt x="616" y="308"/>
                    <a:pt x="615" y="313"/>
                    <a:pt x="612" y="318"/>
                  </a:cubicBezTo>
                  <a:cubicBezTo>
                    <a:pt x="610" y="323"/>
                    <a:pt x="614" y="331"/>
                    <a:pt x="602" y="331"/>
                  </a:cubicBezTo>
                  <a:cubicBezTo>
                    <a:pt x="589" y="331"/>
                    <a:pt x="579" y="331"/>
                    <a:pt x="579" y="336"/>
                  </a:cubicBezTo>
                  <a:cubicBezTo>
                    <a:pt x="579" y="341"/>
                    <a:pt x="586" y="350"/>
                    <a:pt x="580" y="354"/>
                  </a:cubicBezTo>
                  <a:cubicBezTo>
                    <a:pt x="574" y="358"/>
                    <a:pt x="560" y="377"/>
                    <a:pt x="555" y="379"/>
                  </a:cubicBezTo>
                  <a:cubicBezTo>
                    <a:pt x="550" y="381"/>
                    <a:pt x="542" y="379"/>
                    <a:pt x="542" y="379"/>
                  </a:cubicBezTo>
                  <a:cubicBezTo>
                    <a:pt x="542" y="379"/>
                    <a:pt x="540" y="386"/>
                    <a:pt x="540" y="389"/>
                  </a:cubicBezTo>
                  <a:cubicBezTo>
                    <a:pt x="541" y="392"/>
                    <a:pt x="550" y="395"/>
                    <a:pt x="545" y="400"/>
                  </a:cubicBezTo>
                  <a:cubicBezTo>
                    <a:pt x="540" y="405"/>
                    <a:pt x="525" y="412"/>
                    <a:pt x="519" y="419"/>
                  </a:cubicBezTo>
                  <a:cubicBezTo>
                    <a:pt x="513" y="425"/>
                    <a:pt x="500" y="435"/>
                    <a:pt x="498" y="435"/>
                  </a:cubicBezTo>
                  <a:cubicBezTo>
                    <a:pt x="496" y="435"/>
                    <a:pt x="472" y="440"/>
                    <a:pt x="469" y="440"/>
                  </a:cubicBezTo>
                  <a:cubicBezTo>
                    <a:pt x="466" y="440"/>
                    <a:pt x="446" y="442"/>
                    <a:pt x="446" y="445"/>
                  </a:cubicBezTo>
                  <a:cubicBezTo>
                    <a:pt x="446" y="449"/>
                    <a:pt x="449" y="452"/>
                    <a:pt x="451" y="452"/>
                  </a:cubicBezTo>
                  <a:cubicBezTo>
                    <a:pt x="453" y="452"/>
                    <a:pt x="472" y="450"/>
                    <a:pt x="472" y="457"/>
                  </a:cubicBezTo>
                  <a:cubicBezTo>
                    <a:pt x="473" y="465"/>
                    <a:pt x="475" y="477"/>
                    <a:pt x="472" y="479"/>
                  </a:cubicBezTo>
                  <a:cubicBezTo>
                    <a:pt x="470" y="480"/>
                    <a:pt x="458" y="487"/>
                    <a:pt x="455" y="485"/>
                  </a:cubicBezTo>
                  <a:cubicBezTo>
                    <a:pt x="452" y="483"/>
                    <a:pt x="444" y="471"/>
                    <a:pt x="438" y="473"/>
                  </a:cubicBezTo>
                  <a:cubicBezTo>
                    <a:pt x="432" y="475"/>
                    <a:pt x="429" y="475"/>
                    <a:pt x="429" y="478"/>
                  </a:cubicBezTo>
                  <a:cubicBezTo>
                    <a:pt x="429" y="481"/>
                    <a:pt x="432" y="482"/>
                    <a:pt x="436" y="487"/>
                  </a:cubicBezTo>
                  <a:cubicBezTo>
                    <a:pt x="440" y="491"/>
                    <a:pt x="446" y="497"/>
                    <a:pt x="443" y="503"/>
                  </a:cubicBezTo>
                  <a:cubicBezTo>
                    <a:pt x="443" y="503"/>
                    <a:pt x="429" y="517"/>
                    <a:pt x="427" y="519"/>
                  </a:cubicBezTo>
                  <a:cubicBezTo>
                    <a:pt x="424" y="521"/>
                    <a:pt x="421" y="530"/>
                    <a:pt x="421" y="531"/>
                  </a:cubicBezTo>
                  <a:cubicBezTo>
                    <a:pt x="411" y="531"/>
                    <a:pt x="385" y="534"/>
                    <a:pt x="381" y="516"/>
                  </a:cubicBezTo>
                  <a:cubicBezTo>
                    <a:pt x="377" y="498"/>
                    <a:pt x="376" y="481"/>
                    <a:pt x="368" y="471"/>
                  </a:cubicBezTo>
                  <a:cubicBezTo>
                    <a:pt x="359" y="461"/>
                    <a:pt x="342" y="453"/>
                    <a:pt x="338" y="451"/>
                  </a:cubicBezTo>
                  <a:cubicBezTo>
                    <a:pt x="334" y="449"/>
                    <a:pt x="323" y="428"/>
                    <a:pt x="323" y="421"/>
                  </a:cubicBezTo>
                  <a:cubicBezTo>
                    <a:pt x="323" y="413"/>
                    <a:pt x="320" y="405"/>
                    <a:pt x="310" y="395"/>
                  </a:cubicBezTo>
                  <a:cubicBezTo>
                    <a:pt x="300" y="384"/>
                    <a:pt x="278" y="364"/>
                    <a:pt x="267" y="357"/>
                  </a:cubicBezTo>
                  <a:cubicBezTo>
                    <a:pt x="256" y="349"/>
                    <a:pt x="239" y="329"/>
                    <a:pt x="235" y="324"/>
                  </a:cubicBezTo>
                  <a:cubicBezTo>
                    <a:pt x="231" y="319"/>
                    <a:pt x="231" y="316"/>
                    <a:pt x="223" y="310"/>
                  </a:cubicBezTo>
                  <a:cubicBezTo>
                    <a:pt x="215" y="304"/>
                    <a:pt x="202" y="293"/>
                    <a:pt x="192" y="285"/>
                  </a:cubicBezTo>
                  <a:cubicBezTo>
                    <a:pt x="181" y="278"/>
                    <a:pt x="160" y="253"/>
                    <a:pt x="141" y="241"/>
                  </a:cubicBezTo>
                  <a:cubicBezTo>
                    <a:pt x="122" y="229"/>
                    <a:pt x="97" y="202"/>
                    <a:pt x="90" y="191"/>
                  </a:cubicBezTo>
                  <a:cubicBezTo>
                    <a:pt x="84" y="179"/>
                    <a:pt x="77" y="160"/>
                    <a:pt x="68" y="158"/>
                  </a:cubicBezTo>
                  <a:cubicBezTo>
                    <a:pt x="58" y="156"/>
                    <a:pt x="50" y="158"/>
                    <a:pt x="33" y="149"/>
                  </a:cubicBezTo>
                  <a:cubicBezTo>
                    <a:pt x="16" y="139"/>
                    <a:pt x="0" y="134"/>
                    <a:pt x="0" y="121"/>
                  </a:cubicBezTo>
                  <a:cubicBezTo>
                    <a:pt x="0" y="107"/>
                    <a:pt x="6" y="90"/>
                    <a:pt x="16" y="83"/>
                  </a:cubicBezTo>
                  <a:cubicBezTo>
                    <a:pt x="20" y="80"/>
                    <a:pt x="27" y="74"/>
                    <a:pt x="36" y="67"/>
                  </a:cubicBezTo>
                  <a:cubicBezTo>
                    <a:pt x="53" y="54"/>
                    <a:pt x="74" y="38"/>
                    <a:pt x="84" y="33"/>
                  </a:cubicBezTo>
                  <a:cubicBezTo>
                    <a:pt x="101" y="27"/>
                    <a:pt x="148" y="14"/>
                    <a:pt x="174" y="11"/>
                  </a:cubicBezTo>
                  <a:cubicBezTo>
                    <a:pt x="201" y="7"/>
                    <a:pt x="252" y="0"/>
                    <a:pt x="273" y="2"/>
                  </a:cubicBezTo>
                  <a:cubicBezTo>
                    <a:pt x="294" y="4"/>
                    <a:pt x="347" y="8"/>
                    <a:pt x="350" y="25"/>
                  </a:cubicBezTo>
                  <a:cubicBezTo>
                    <a:pt x="352" y="43"/>
                    <a:pt x="354" y="48"/>
                    <a:pt x="372" y="46"/>
                  </a:cubicBezTo>
                  <a:cubicBezTo>
                    <a:pt x="391" y="44"/>
                    <a:pt x="428" y="35"/>
                    <a:pt x="440" y="35"/>
                  </a:cubicBezTo>
                  <a:cubicBezTo>
                    <a:pt x="451" y="34"/>
                    <a:pt x="504" y="21"/>
                    <a:pt x="515" y="27"/>
                  </a:cubicBezTo>
                  <a:cubicBezTo>
                    <a:pt x="526" y="32"/>
                    <a:pt x="636" y="109"/>
                    <a:pt x="648" y="121"/>
                  </a:cubicBezTo>
                  <a:cubicBezTo>
                    <a:pt x="660" y="133"/>
                    <a:pt x="687" y="151"/>
                    <a:pt x="691" y="155"/>
                  </a:cubicBezTo>
                  <a:cubicBezTo>
                    <a:pt x="691" y="156"/>
                    <a:pt x="691" y="156"/>
                    <a:pt x="691" y="156"/>
                  </a:cubicBezTo>
                  <a:cubicBezTo>
                    <a:pt x="691" y="158"/>
                    <a:pt x="694" y="164"/>
                    <a:pt x="691" y="16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8">
              <a:extLst>
                <a:ext uri="{FF2B5EF4-FFF2-40B4-BE49-F238E27FC236}">
                  <a16:creationId xmlns:a16="http://schemas.microsoft.com/office/drawing/2014/main" id="{A2BBB142-DF83-4B4C-9A92-9DAC7853ADD1}"/>
                </a:ext>
              </a:extLst>
            </p:cNvPr>
            <p:cNvSpPr>
              <a:spLocks/>
            </p:cNvSpPr>
            <p:nvPr userDrawn="1"/>
          </p:nvSpPr>
          <p:spPr bwMode="auto">
            <a:xfrm>
              <a:off x="4964" y="1656"/>
              <a:ext cx="42" cy="65"/>
            </a:xfrm>
            <a:custGeom>
              <a:avLst/>
              <a:gdLst>
                <a:gd name="T0" fmla="*/ 56 w 59"/>
                <a:gd name="T1" fmla="*/ 89 h 89"/>
                <a:gd name="T2" fmla="*/ 53 w 59"/>
                <a:gd name="T3" fmla="*/ 88 h 89"/>
                <a:gd name="T4" fmla="*/ 46 w 59"/>
                <a:gd name="T5" fmla="*/ 80 h 89"/>
                <a:gd name="T6" fmla="*/ 37 w 59"/>
                <a:gd name="T7" fmla="*/ 70 h 89"/>
                <a:gd name="T8" fmla="*/ 27 w 59"/>
                <a:gd name="T9" fmla="*/ 53 h 89"/>
                <a:gd name="T10" fmla="*/ 0 w 59"/>
                <a:gd name="T11" fmla="*/ 6 h 89"/>
                <a:gd name="T12" fmla="*/ 2 w 59"/>
                <a:gd name="T13" fmla="*/ 1 h 89"/>
                <a:gd name="T14" fmla="*/ 6 w 59"/>
                <a:gd name="T15" fmla="*/ 2 h 89"/>
                <a:gd name="T16" fmla="*/ 32 w 59"/>
                <a:gd name="T17" fmla="*/ 48 h 89"/>
                <a:gd name="T18" fmla="*/ 44 w 59"/>
                <a:gd name="T19" fmla="*/ 68 h 89"/>
                <a:gd name="T20" fmla="*/ 51 w 59"/>
                <a:gd name="T21" fmla="*/ 75 h 89"/>
                <a:gd name="T22" fmla="*/ 59 w 59"/>
                <a:gd name="T23" fmla="*/ 84 h 89"/>
                <a:gd name="T24" fmla="*/ 57 w 59"/>
                <a:gd name="T25" fmla="*/ 89 h 89"/>
                <a:gd name="T26" fmla="*/ 56 w 59"/>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9">
                  <a:moveTo>
                    <a:pt x="56" y="89"/>
                  </a:moveTo>
                  <a:cubicBezTo>
                    <a:pt x="54" y="89"/>
                    <a:pt x="53" y="89"/>
                    <a:pt x="53" y="88"/>
                  </a:cubicBezTo>
                  <a:cubicBezTo>
                    <a:pt x="52" y="86"/>
                    <a:pt x="48" y="83"/>
                    <a:pt x="46" y="80"/>
                  </a:cubicBezTo>
                  <a:cubicBezTo>
                    <a:pt x="40" y="74"/>
                    <a:pt x="38" y="72"/>
                    <a:pt x="37" y="70"/>
                  </a:cubicBezTo>
                  <a:cubicBezTo>
                    <a:pt x="37" y="67"/>
                    <a:pt x="30" y="56"/>
                    <a:pt x="27" y="53"/>
                  </a:cubicBezTo>
                  <a:cubicBezTo>
                    <a:pt x="23" y="49"/>
                    <a:pt x="6" y="16"/>
                    <a:pt x="0" y="6"/>
                  </a:cubicBezTo>
                  <a:cubicBezTo>
                    <a:pt x="0" y="4"/>
                    <a:pt x="0" y="2"/>
                    <a:pt x="2" y="1"/>
                  </a:cubicBezTo>
                  <a:cubicBezTo>
                    <a:pt x="4" y="0"/>
                    <a:pt x="6" y="1"/>
                    <a:pt x="6" y="2"/>
                  </a:cubicBezTo>
                  <a:cubicBezTo>
                    <a:pt x="15" y="20"/>
                    <a:pt x="29" y="45"/>
                    <a:pt x="32" y="48"/>
                  </a:cubicBezTo>
                  <a:cubicBezTo>
                    <a:pt x="35" y="51"/>
                    <a:pt x="43" y="64"/>
                    <a:pt x="44" y="68"/>
                  </a:cubicBezTo>
                  <a:cubicBezTo>
                    <a:pt x="45" y="69"/>
                    <a:pt x="48" y="73"/>
                    <a:pt x="51" y="75"/>
                  </a:cubicBezTo>
                  <a:cubicBezTo>
                    <a:pt x="55" y="80"/>
                    <a:pt x="57" y="82"/>
                    <a:pt x="59" y="84"/>
                  </a:cubicBezTo>
                  <a:cubicBezTo>
                    <a:pt x="59" y="86"/>
                    <a:pt x="59" y="88"/>
                    <a:pt x="57" y="89"/>
                  </a:cubicBezTo>
                  <a:cubicBezTo>
                    <a:pt x="57" y="89"/>
                    <a:pt x="56" y="89"/>
                    <a:pt x="56" y="8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9">
              <a:extLst>
                <a:ext uri="{FF2B5EF4-FFF2-40B4-BE49-F238E27FC236}">
                  <a16:creationId xmlns:a16="http://schemas.microsoft.com/office/drawing/2014/main" id="{952D0356-74FA-47DA-A3DE-6BE606F9C475}"/>
                </a:ext>
              </a:extLst>
            </p:cNvPr>
            <p:cNvSpPr>
              <a:spLocks/>
            </p:cNvSpPr>
            <p:nvPr userDrawn="1"/>
          </p:nvSpPr>
          <p:spPr bwMode="auto">
            <a:xfrm>
              <a:off x="5020" y="1742"/>
              <a:ext cx="16" cy="68"/>
            </a:xfrm>
            <a:custGeom>
              <a:avLst/>
              <a:gdLst>
                <a:gd name="T0" fmla="*/ 5 w 22"/>
                <a:gd name="T1" fmla="*/ 93 h 93"/>
                <a:gd name="T2" fmla="*/ 2 w 22"/>
                <a:gd name="T3" fmla="*/ 91 h 93"/>
                <a:gd name="T4" fmla="*/ 3 w 22"/>
                <a:gd name="T5" fmla="*/ 86 h 93"/>
                <a:gd name="T6" fmla="*/ 14 w 22"/>
                <a:gd name="T7" fmla="*/ 52 h 93"/>
                <a:gd name="T8" fmla="*/ 6 w 22"/>
                <a:gd name="T9" fmla="*/ 22 h 93"/>
                <a:gd name="T10" fmla="*/ 1 w 22"/>
                <a:gd name="T11" fmla="*/ 5 h 93"/>
                <a:gd name="T12" fmla="*/ 4 w 22"/>
                <a:gd name="T13" fmla="*/ 1 h 93"/>
                <a:gd name="T14" fmla="*/ 9 w 22"/>
                <a:gd name="T15" fmla="*/ 4 h 93"/>
                <a:gd name="T16" fmla="*/ 13 w 22"/>
                <a:gd name="T17" fmla="*/ 19 h 93"/>
                <a:gd name="T18" fmla="*/ 22 w 22"/>
                <a:gd name="T19" fmla="*/ 53 h 93"/>
                <a:gd name="T20" fmla="*/ 7 w 22"/>
                <a:gd name="T21" fmla="*/ 92 h 93"/>
                <a:gd name="T22" fmla="*/ 5 w 22"/>
                <a:gd name="T2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93">
                  <a:moveTo>
                    <a:pt x="5" y="93"/>
                  </a:moveTo>
                  <a:cubicBezTo>
                    <a:pt x="4" y="93"/>
                    <a:pt x="2" y="92"/>
                    <a:pt x="2" y="91"/>
                  </a:cubicBezTo>
                  <a:cubicBezTo>
                    <a:pt x="0" y="89"/>
                    <a:pt x="1" y="87"/>
                    <a:pt x="3" y="86"/>
                  </a:cubicBezTo>
                  <a:cubicBezTo>
                    <a:pt x="7" y="82"/>
                    <a:pt x="13" y="66"/>
                    <a:pt x="14" y="52"/>
                  </a:cubicBezTo>
                  <a:cubicBezTo>
                    <a:pt x="14" y="45"/>
                    <a:pt x="10" y="32"/>
                    <a:pt x="6" y="22"/>
                  </a:cubicBezTo>
                  <a:cubicBezTo>
                    <a:pt x="4" y="15"/>
                    <a:pt x="1" y="9"/>
                    <a:pt x="1" y="5"/>
                  </a:cubicBezTo>
                  <a:cubicBezTo>
                    <a:pt x="1" y="3"/>
                    <a:pt x="2" y="1"/>
                    <a:pt x="4" y="1"/>
                  </a:cubicBezTo>
                  <a:cubicBezTo>
                    <a:pt x="6" y="0"/>
                    <a:pt x="8" y="2"/>
                    <a:pt x="9" y="4"/>
                  </a:cubicBezTo>
                  <a:cubicBezTo>
                    <a:pt x="9" y="7"/>
                    <a:pt x="11" y="13"/>
                    <a:pt x="13" y="19"/>
                  </a:cubicBezTo>
                  <a:cubicBezTo>
                    <a:pt x="18" y="31"/>
                    <a:pt x="22" y="44"/>
                    <a:pt x="22" y="53"/>
                  </a:cubicBezTo>
                  <a:cubicBezTo>
                    <a:pt x="21" y="66"/>
                    <a:pt x="15" y="86"/>
                    <a:pt x="7" y="92"/>
                  </a:cubicBezTo>
                  <a:cubicBezTo>
                    <a:pt x="6" y="92"/>
                    <a:pt x="6" y="93"/>
                    <a:pt x="5" y="93"/>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0">
              <a:extLst>
                <a:ext uri="{FF2B5EF4-FFF2-40B4-BE49-F238E27FC236}">
                  <a16:creationId xmlns:a16="http://schemas.microsoft.com/office/drawing/2014/main" id="{3213353E-2AE0-447B-AA9D-9D3606D3C51E}"/>
                </a:ext>
              </a:extLst>
            </p:cNvPr>
            <p:cNvSpPr>
              <a:spLocks/>
            </p:cNvSpPr>
            <p:nvPr userDrawn="1"/>
          </p:nvSpPr>
          <p:spPr bwMode="auto">
            <a:xfrm>
              <a:off x="4985" y="1816"/>
              <a:ext cx="21" cy="22"/>
            </a:xfrm>
            <a:custGeom>
              <a:avLst/>
              <a:gdLst>
                <a:gd name="T0" fmla="*/ 4 w 29"/>
                <a:gd name="T1" fmla="*/ 31 h 31"/>
                <a:gd name="T2" fmla="*/ 1 w 29"/>
                <a:gd name="T3" fmla="*/ 30 h 31"/>
                <a:gd name="T4" fmla="*/ 2 w 29"/>
                <a:gd name="T5" fmla="*/ 25 h 31"/>
                <a:gd name="T6" fmla="*/ 23 w 29"/>
                <a:gd name="T7" fmla="*/ 2 h 31"/>
                <a:gd name="T8" fmla="*/ 28 w 29"/>
                <a:gd name="T9" fmla="*/ 1 h 31"/>
                <a:gd name="T10" fmla="*/ 28 w 29"/>
                <a:gd name="T11" fmla="*/ 6 h 31"/>
                <a:gd name="T12" fmla="*/ 6 w 29"/>
                <a:gd name="T13" fmla="*/ 31 h 31"/>
                <a:gd name="T14" fmla="*/ 4 w 2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4" y="31"/>
                  </a:moveTo>
                  <a:cubicBezTo>
                    <a:pt x="3" y="31"/>
                    <a:pt x="2" y="31"/>
                    <a:pt x="1" y="30"/>
                  </a:cubicBezTo>
                  <a:cubicBezTo>
                    <a:pt x="0" y="28"/>
                    <a:pt x="0" y="26"/>
                    <a:pt x="2" y="25"/>
                  </a:cubicBezTo>
                  <a:cubicBezTo>
                    <a:pt x="7" y="21"/>
                    <a:pt x="16" y="10"/>
                    <a:pt x="23" y="2"/>
                  </a:cubicBezTo>
                  <a:cubicBezTo>
                    <a:pt x="24" y="0"/>
                    <a:pt x="26" y="0"/>
                    <a:pt x="28" y="1"/>
                  </a:cubicBezTo>
                  <a:cubicBezTo>
                    <a:pt x="29" y="2"/>
                    <a:pt x="29" y="4"/>
                    <a:pt x="28" y="6"/>
                  </a:cubicBezTo>
                  <a:cubicBezTo>
                    <a:pt x="22" y="14"/>
                    <a:pt x="12" y="26"/>
                    <a:pt x="6" y="31"/>
                  </a:cubicBezTo>
                  <a:cubicBezTo>
                    <a:pt x="6" y="31"/>
                    <a:pt x="5" y="31"/>
                    <a:pt x="4" y="3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1">
              <a:extLst>
                <a:ext uri="{FF2B5EF4-FFF2-40B4-BE49-F238E27FC236}">
                  <a16:creationId xmlns:a16="http://schemas.microsoft.com/office/drawing/2014/main" id="{3F466D6B-04D6-4F12-BF7B-CDCECD59A5CD}"/>
                </a:ext>
              </a:extLst>
            </p:cNvPr>
            <p:cNvSpPr>
              <a:spLocks/>
            </p:cNvSpPr>
            <p:nvPr userDrawn="1"/>
          </p:nvSpPr>
          <p:spPr bwMode="auto">
            <a:xfrm>
              <a:off x="4146" y="1648"/>
              <a:ext cx="858" cy="394"/>
            </a:xfrm>
            <a:custGeom>
              <a:avLst/>
              <a:gdLst>
                <a:gd name="T0" fmla="*/ 1159 w 1180"/>
                <a:gd name="T1" fmla="*/ 167 h 542"/>
                <a:gd name="T2" fmla="*/ 1133 w 1180"/>
                <a:gd name="T3" fmla="*/ 213 h 542"/>
                <a:gd name="T4" fmla="*/ 1065 w 1180"/>
                <a:gd name="T5" fmla="*/ 207 h 542"/>
                <a:gd name="T6" fmla="*/ 1030 w 1180"/>
                <a:gd name="T7" fmla="*/ 219 h 542"/>
                <a:gd name="T8" fmla="*/ 1054 w 1180"/>
                <a:gd name="T9" fmla="*/ 233 h 542"/>
                <a:gd name="T10" fmla="*/ 1082 w 1180"/>
                <a:gd name="T11" fmla="*/ 250 h 542"/>
                <a:gd name="T12" fmla="*/ 1056 w 1180"/>
                <a:gd name="T13" fmla="*/ 292 h 542"/>
                <a:gd name="T14" fmla="*/ 1028 w 1180"/>
                <a:gd name="T15" fmla="*/ 297 h 542"/>
                <a:gd name="T16" fmla="*/ 1098 w 1180"/>
                <a:gd name="T17" fmla="*/ 275 h 542"/>
                <a:gd name="T18" fmla="*/ 1110 w 1180"/>
                <a:gd name="T19" fmla="*/ 285 h 542"/>
                <a:gd name="T20" fmla="*/ 1124 w 1180"/>
                <a:gd name="T21" fmla="*/ 311 h 542"/>
                <a:gd name="T22" fmla="*/ 1100 w 1180"/>
                <a:gd name="T23" fmla="*/ 333 h 542"/>
                <a:gd name="T24" fmla="*/ 1067 w 1180"/>
                <a:gd name="T25" fmla="*/ 342 h 542"/>
                <a:gd name="T26" fmla="*/ 1024 w 1180"/>
                <a:gd name="T27" fmla="*/ 353 h 542"/>
                <a:gd name="T28" fmla="*/ 1007 w 1180"/>
                <a:gd name="T29" fmla="*/ 375 h 542"/>
                <a:gd name="T30" fmla="*/ 980 w 1180"/>
                <a:gd name="T31" fmla="*/ 385 h 542"/>
                <a:gd name="T32" fmla="*/ 952 w 1180"/>
                <a:gd name="T33" fmla="*/ 435 h 542"/>
                <a:gd name="T34" fmla="*/ 926 w 1180"/>
                <a:gd name="T35" fmla="*/ 512 h 542"/>
                <a:gd name="T36" fmla="*/ 864 w 1180"/>
                <a:gd name="T37" fmla="*/ 535 h 542"/>
                <a:gd name="T38" fmla="*/ 797 w 1180"/>
                <a:gd name="T39" fmla="*/ 504 h 542"/>
                <a:gd name="T40" fmla="*/ 589 w 1180"/>
                <a:gd name="T41" fmla="*/ 418 h 542"/>
                <a:gd name="T42" fmla="*/ 499 w 1180"/>
                <a:gd name="T43" fmla="*/ 408 h 542"/>
                <a:gd name="T44" fmla="*/ 323 w 1180"/>
                <a:gd name="T45" fmla="*/ 394 h 542"/>
                <a:gd name="T46" fmla="*/ 185 w 1180"/>
                <a:gd name="T47" fmla="*/ 450 h 542"/>
                <a:gd name="T48" fmla="*/ 0 w 1180"/>
                <a:gd name="T49" fmla="*/ 433 h 542"/>
                <a:gd name="T50" fmla="*/ 34 w 1180"/>
                <a:gd name="T51" fmla="*/ 401 h 542"/>
                <a:gd name="T52" fmla="*/ 93 w 1180"/>
                <a:gd name="T53" fmla="*/ 364 h 542"/>
                <a:gd name="T54" fmla="*/ 154 w 1180"/>
                <a:gd name="T55" fmla="*/ 319 h 542"/>
                <a:gd name="T56" fmla="*/ 194 w 1180"/>
                <a:gd name="T57" fmla="*/ 274 h 542"/>
                <a:gd name="T58" fmla="*/ 232 w 1180"/>
                <a:gd name="T59" fmla="*/ 263 h 542"/>
                <a:gd name="T60" fmla="*/ 286 w 1180"/>
                <a:gd name="T61" fmla="*/ 239 h 542"/>
                <a:gd name="T62" fmla="*/ 310 w 1180"/>
                <a:gd name="T63" fmla="*/ 199 h 542"/>
                <a:gd name="T64" fmla="*/ 326 w 1180"/>
                <a:gd name="T65" fmla="*/ 147 h 542"/>
                <a:gd name="T66" fmla="*/ 559 w 1180"/>
                <a:gd name="T67" fmla="*/ 115 h 542"/>
                <a:gd name="T68" fmla="*/ 1118 w 1180"/>
                <a:gd name="T69" fmla="*/ 2 h 542"/>
                <a:gd name="T70" fmla="*/ 1115 w 1180"/>
                <a:gd name="T71" fmla="*/ 27 h 542"/>
                <a:gd name="T72" fmla="*/ 1130 w 1180"/>
                <a:gd name="T73" fmla="*/ 67 h 542"/>
                <a:gd name="T74" fmla="*/ 1107 w 1180"/>
                <a:gd name="T75" fmla="*/ 67 h 542"/>
                <a:gd name="T76" fmla="*/ 1092 w 1180"/>
                <a:gd name="T77" fmla="*/ 81 h 542"/>
                <a:gd name="T78" fmla="*/ 1039 w 1180"/>
                <a:gd name="T79" fmla="*/ 111 h 542"/>
                <a:gd name="T80" fmla="*/ 1048 w 1180"/>
                <a:gd name="T81" fmla="*/ 131 h 542"/>
                <a:gd name="T82" fmla="*/ 1098 w 1180"/>
                <a:gd name="T83" fmla="*/ 108 h 542"/>
                <a:gd name="T84" fmla="*/ 1122 w 1180"/>
                <a:gd name="T85" fmla="*/ 151 h 542"/>
                <a:gd name="T86" fmla="*/ 1135 w 1180"/>
                <a:gd name="T87" fmla="*/ 123 h 542"/>
                <a:gd name="T88" fmla="*/ 1172 w 1180"/>
                <a:gd name="T89" fmla="*/ 11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0" h="542">
                  <a:moveTo>
                    <a:pt x="1172" y="149"/>
                  </a:moveTo>
                  <a:cubicBezTo>
                    <a:pt x="1171" y="161"/>
                    <a:pt x="1166" y="165"/>
                    <a:pt x="1159" y="167"/>
                  </a:cubicBezTo>
                  <a:cubicBezTo>
                    <a:pt x="1152" y="167"/>
                    <a:pt x="1154" y="166"/>
                    <a:pt x="1152" y="177"/>
                  </a:cubicBezTo>
                  <a:cubicBezTo>
                    <a:pt x="1149" y="189"/>
                    <a:pt x="1144" y="195"/>
                    <a:pt x="1133" y="213"/>
                  </a:cubicBezTo>
                  <a:cubicBezTo>
                    <a:pt x="1122" y="231"/>
                    <a:pt x="1088" y="215"/>
                    <a:pt x="1080" y="217"/>
                  </a:cubicBezTo>
                  <a:cubicBezTo>
                    <a:pt x="1072" y="217"/>
                    <a:pt x="1074" y="210"/>
                    <a:pt x="1065" y="207"/>
                  </a:cubicBezTo>
                  <a:cubicBezTo>
                    <a:pt x="1056" y="205"/>
                    <a:pt x="1060" y="213"/>
                    <a:pt x="1056" y="217"/>
                  </a:cubicBezTo>
                  <a:cubicBezTo>
                    <a:pt x="1052" y="219"/>
                    <a:pt x="1038" y="219"/>
                    <a:pt x="1030" y="219"/>
                  </a:cubicBezTo>
                  <a:cubicBezTo>
                    <a:pt x="1024" y="219"/>
                    <a:pt x="1028" y="223"/>
                    <a:pt x="1030" y="225"/>
                  </a:cubicBezTo>
                  <a:cubicBezTo>
                    <a:pt x="1032" y="228"/>
                    <a:pt x="1050" y="231"/>
                    <a:pt x="1054" y="233"/>
                  </a:cubicBezTo>
                  <a:cubicBezTo>
                    <a:pt x="1058" y="235"/>
                    <a:pt x="1076" y="237"/>
                    <a:pt x="1086" y="239"/>
                  </a:cubicBezTo>
                  <a:cubicBezTo>
                    <a:pt x="1095" y="241"/>
                    <a:pt x="1086" y="245"/>
                    <a:pt x="1082" y="250"/>
                  </a:cubicBezTo>
                  <a:cubicBezTo>
                    <a:pt x="1078" y="255"/>
                    <a:pt x="1078" y="265"/>
                    <a:pt x="1074" y="276"/>
                  </a:cubicBezTo>
                  <a:cubicBezTo>
                    <a:pt x="1071" y="287"/>
                    <a:pt x="1063" y="289"/>
                    <a:pt x="1056" y="292"/>
                  </a:cubicBezTo>
                  <a:cubicBezTo>
                    <a:pt x="1050" y="295"/>
                    <a:pt x="1044" y="295"/>
                    <a:pt x="1034" y="290"/>
                  </a:cubicBezTo>
                  <a:cubicBezTo>
                    <a:pt x="1026" y="285"/>
                    <a:pt x="1028" y="293"/>
                    <a:pt x="1028" y="297"/>
                  </a:cubicBezTo>
                  <a:cubicBezTo>
                    <a:pt x="1028" y="300"/>
                    <a:pt x="1047" y="306"/>
                    <a:pt x="1066" y="305"/>
                  </a:cubicBezTo>
                  <a:cubicBezTo>
                    <a:pt x="1086" y="305"/>
                    <a:pt x="1094" y="281"/>
                    <a:pt x="1098" y="275"/>
                  </a:cubicBezTo>
                  <a:cubicBezTo>
                    <a:pt x="1101" y="267"/>
                    <a:pt x="1103" y="278"/>
                    <a:pt x="1104" y="287"/>
                  </a:cubicBezTo>
                  <a:cubicBezTo>
                    <a:pt x="1104" y="295"/>
                    <a:pt x="1108" y="291"/>
                    <a:pt x="1110" y="285"/>
                  </a:cubicBezTo>
                  <a:cubicBezTo>
                    <a:pt x="1112" y="281"/>
                    <a:pt x="1125" y="281"/>
                    <a:pt x="1124" y="285"/>
                  </a:cubicBezTo>
                  <a:cubicBezTo>
                    <a:pt x="1124" y="290"/>
                    <a:pt x="1127" y="305"/>
                    <a:pt x="1124" y="311"/>
                  </a:cubicBezTo>
                  <a:cubicBezTo>
                    <a:pt x="1122" y="318"/>
                    <a:pt x="1118" y="336"/>
                    <a:pt x="1112" y="337"/>
                  </a:cubicBezTo>
                  <a:cubicBezTo>
                    <a:pt x="1108" y="339"/>
                    <a:pt x="1102" y="336"/>
                    <a:pt x="1100" y="333"/>
                  </a:cubicBezTo>
                  <a:cubicBezTo>
                    <a:pt x="1098" y="331"/>
                    <a:pt x="1080" y="333"/>
                    <a:pt x="1078" y="333"/>
                  </a:cubicBezTo>
                  <a:cubicBezTo>
                    <a:pt x="1074" y="333"/>
                    <a:pt x="1068" y="339"/>
                    <a:pt x="1067" y="342"/>
                  </a:cubicBezTo>
                  <a:cubicBezTo>
                    <a:pt x="1066" y="345"/>
                    <a:pt x="1056" y="351"/>
                    <a:pt x="1052" y="355"/>
                  </a:cubicBezTo>
                  <a:cubicBezTo>
                    <a:pt x="1048" y="359"/>
                    <a:pt x="1028" y="357"/>
                    <a:pt x="1024" y="353"/>
                  </a:cubicBezTo>
                  <a:cubicBezTo>
                    <a:pt x="1018" y="351"/>
                    <a:pt x="1016" y="352"/>
                    <a:pt x="1016" y="353"/>
                  </a:cubicBezTo>
                  <a:cubicBezTo>
                    <a:pt x="1016" y="355"/>
                    <a:pt x="1010" y="369"/>
                    <a:pt x="1007" y="375"/>
                  </a:cubicBezTo>
                  <a:cubicBezTo>
                    <a:pt x="1004" y="381"/>
                    <a:pt x="998" y="385"/>
                    <a:pt x="992" y="385"/>
                  </a:cubicBezTo>
                  <a:cubicBezTo>
                    <a:pt x="986" y="384"/>
                    <a:pt x="982" y="381"/>
                    <a:pt x="980" y="385"/>
                  </a:cubicBezTo>
                  <a:cubicBezTo>
                    <a:pt x="978" y="388"/>
                    <a:pt x="986" y="398"/>
                    <a:pt x="986" y="402"/>
                  </a:cubicBezTo>
                  <a:cubicBezTo>
                    <a:pt x="986" y="406"/>
                    <a:pt x="967" y="418"/>
                    <a:pt x="952" y="435"/>
                  </a:cubicBezTo>
                  <a:cubicBezTo>
                    <a:pt x="938" y="452"/>
                    <a:pt x="933" y="476"/>
                    <a:pt x="931" y="488"/>
                  </a:cubicBezTo>
                  <a:cubicBezTo>
                    <a:pt x="929" y="500"/>
                    <a:pt x="928" y="499"/>
                    <a:pt x="926" y="512"/>
                  </a:cubicBezTo>
                  <a:cubicBezTo>
                    <a:pt x="924" y="525"/>
                    <a:pt x="902" y="525"/>
                    <a:pt x="892" y="527"/>
                  </a:cubicBezTo>
                  <a:cubicBezTo>
                    <a:pt x="883" y="529"/>
                    <a:pt x="872" y="529"/>
                    <a:pt x="864" y="535"/>
                  </a:cubicBezTo>
                  <a:cubicBezTo>
                    <a:pt x="856" y="542"/>
                    <a:pt x="840" y="538"/>
                    <a:pt x="840" y="538"/>
                  </a:cubicBezTo>
                  <a:cubicBezTo>
                    <a:pt x="836" y="534"/>
                    <a:pt x="809" y="516"/>
                    <a:pt x="797" y="504"/>
                  </a:cubicBezTo>
                  <a:cubicBezTo>
                    <a:pt x="785" y="492"/>
                    <a:pt x="675" y="415"/>
                    <a:pt x="664" y="410"/>
                  </a:cubicBezTo>
                  <a:cubicBezTo>
                    <a:pt x="653" y="404"/>
                    <a:pt x="600" y="417"/>
                    <a:pt x="589" y="418"/>
                  </a:cubicBezTo>
                  <a:cubicBezTo>
                    <a:pt x="577" y="418"/>
                    <a:pt x="540" y="427"/>
                    <a:pt x="521" y="429"/>
                  </a:cubicBezTo>
                  <a:cubicBezTo>
                    <a:pt x="503" y="431"/>
                    <a:pt x="501" y="426"/>
                    <a:pt x="499" y="408"/>
                  </a:cubicBezTo>
                  <a:cubicBezTo>
                    <a:pt x="496" y="391"/>
                    <a:pt x="443" y="387"/>
                    <a:pt x="422" y="385"/>
                  </a:cubicBezTo>
                  <a:cubicBezTo>
                    <a:pt x="401" y="383"/>
                    <a:pt x="350" y="390"/>
                    <a:pt x="323" y="394"/>
                  </a:cubicBezTo>
                  <a:cubicBezTo>
                    <a:pt x="297" y="397"/>
                    <a:pt x="250" y="410"/>
                    <a:pt x="233" y="416"/>
                  </a:cubicBezTo>
                  <a:cubicBezTo>
                    <a:pt x="223" y="421"/>
                    <a:pt x="202" y="437"/>
                    <a:pt x="185" y="450"/>
                  </a:cubicBezTo>
                  <a:cubicBezTo>
                    <a:pt x="165" y="456"/>
                    <a:pt x="82" y="468"/>
                    <a:pt x="0" y="478"/>
                  </a:cubicBezTo>
                  <a:cubicBezTo>
                    <a:pt x="0" y="433"/>
                    <a:pt x="0" y="433"/>
                    <a:pt x="0" y="433"/>
                  </a:cubicBezTo>
                  <a:cubicBezTo>
                    <a:pt x="0" y="429"/>
                    <a:pt x="10" y="425"/>
                    <a:pt x="26" y="422"/>
                  </a:cubicBezTo>
                  <a:cubicBezTo>
                    <a:pt x="40" y="419"/>
                    <a:pt x="34" y="411"/>
                    <a:pt x="34" y="401"/>
                  </a:cubicBezTo>
                  <a:cubicBezTo>
                    <a:pt x="34" y="391"/>
                    <a:pt x="47" y="381"/>
                    <a:pt x="54" y="373"/>
                  </a:cubicBezTo>
                  <a:cubicBezTo>
                    <a:pt x="62" y="364"/>
                    <a:pt x="74" y="365"/>
                    <a:pt x="93" y="364"/>
                  </a:cubicBezTo>
                  <a:cubicBezTo>
                    <a:pt x="112" y="363"/>
                    <a:pt x="114" y="351"/>
                    <a:pt x="124" y="343"/>
                  </a:cubicBezTo>
                  <a:cubicBezTo>
                    <a:pt x="134" y="335"/>
                    <a:pt x="149" y="319"/>
                    <a:pt x="154" y="319"/>
                  </a:cubicBezTo>
                  <a:cubicBezTo>
                    <a:pt x="158" y="318"/>
                    <a:pt x="168" y="314"/>
                    <a:pt x="174" y="302"/>
                  </a:cubicBezTo>
                  <a:cubicBezTo>
                    <a:pt x="182" y="290"/>
                    <a:pt x="187" y="279"/>
                    <a:pt x="194" y="274"/>
                  </a:cubicBezTo>
                  <a:cubicBezTo>
                    <a:pt x="200" y="269"/>
                    <a:pt x="206" y="265"/>
                    <a:pt x="214" y="271"/>
                  </a:cubicBezTo>
                  <a:cubicBezTo>
                    <a:pt x="222" y="276"/>
                    <a:pt x="229" y="267"/>
                    <a:pt x="232" y="263"/>
                  </a:cubicBezTo>
                  <a:cubicBezTo>
                    <a:pt x="236" y="259"/>
                    <a:pt x="246" y="243"/>
                    <a:pt x="254" y="237"/>
                  </a:cubicBezTo>
                  <a:cubicBezTo>
                    <a:pt x="262" y="231"/>
                    <a:pt x="277" y="238"/>
                    <a:pt x="286" y="239"/>
                  </a:cubicBezTo>
                  <a:cubicBezTo>
                    <a:pt x="294" y="239"/>
                    <a:pt x="294" y="223"/>
                    <a:pt x="298" y="215"/>
                  </a:cubicBezTo>
                  <a:cubicBezTo>
                    <a:pt x="302" y="207"/>
                    <a:pt x="302" y="207"/>
                    <a:pt x="310" y="199"/>
                  </a:cubicBezTo>
                  <a:cubicBezTo>
                    <a:pt x="318" y="192"/>
                    <a:pt x="325" y="181"/>
                    <a:pt x="326" y="177"/>
                  </a:cubicBezTo>
                  <a:cubicBezTo>
                    <a:pt x="327" y="171"/>
                    <a:pt x="326" y="147"/>
                    <a:pt x="326" y="147"/>
                  </a:cubicBezTo>
                  <a:cubicBezTo>
                    <a:pt x="326" y="147"/>
                    <a:pt x="367" y="141"/>
                    <a:pt x="409" y="137"/>
                  </a:cubicBezTo>
                  <a:cubicBezTo>
                    <a:pt x="450" y="133"/>
                    <a:pt x="559" y="115"/>
                    <a:pt x="559" y="115"/>
                  </a:cubicBezTo>
                  <a:cubicBezTo>
                    <a:pt x="559" y="115"/>
                    <a:pt x="880" y="55"/>
                    <a:pt x="913" y="47"/>
                  </a:cubicBezTo>
                  <a:cubicBezTo>
                    <a:pt x="946" y="39"/>
                    <a:pt x="1117" y="0"/>
                    <a:pt x="1118" y="2"/>
                  </a:cubicBezTo>
                  <a:cubicBezTo>
                    <a:pt x="1119" y="4"/>
                    <a:pt x="1105" y="9"/>
                    <a:pt x="1105" y="13"/>
                  </a:cubicBezTo>
                  <a:cubicBezTo>
                    <a:pt x="1105" y="16"/>
                    <a:pt x="1110" y="23"/>
                    <a:pt x="1115" y="27"/>
                  </a:cubicBezTo>
                  <a:cubicBezTo>
                    <a:pt x="1120" y="31"/>
                    <a:pt x="1130" y="43"/>
                    <a:pt x="1134" y="49"/>
                  </a:cubicBezTo>
                  <a:cubicBezTo>
                    <a:pt x="1137" y="55"/>
                    <a:pt x="1136" y="63"/>
                    <a:pt x="1130" y="67"/>
                  </a:cubicBezTo>
                  <a:cubicBezTo>
                    <a:pt x="1124" y="72"/>
                    <a:pt x="1123" y="67"/>
                    <a:pt x="1118" y="67"/>
                  </a:cubicBezTo>
                  <a:cubicBezTo>
                    <a:pt x="1112" y="65"/>
                    <a:pt x="1107" y="63"/>
                    <a:pt x="1107" y="67"/>
                  </a:cubicBezTo>
                  <a:cubicBezTo>
                    <a:pt x="1107" y="71"/>
                    <a:pt x="1107" y="75"/>
                    <a:pt x="1105" y="81"/>
                  </a:cubicBezTo>
                  <a:cubicBezTo>
                    <a:pt x="1103" y="87"/>
                    <a:pt x="1097" y="81"/>
                    <a:pt x="1092" y="81"/>
                  </a:cubicBezTo>
                  <a:cubicBezTo>
                    <a:pt x="1087" y="81"/>
                    <a:pt x="1077" y="91"/>
                    <a:pt x="1068" y="98"/>
                  </a:cubicBezTo>
                  <a:cubicBezTo>
                    <a:pt x="1059" y="105"/>
                    <a:pt x="1044" y="109"/>
                    <a:pt x="1039" y="111"/>
                  </a:cubicBezTo>
                  <a:cubicBezTo>
                    <a:pt x="1034" y="112"/>
                    <a:pt x="1028" y="115"/>
                    <a:pt x="1030" y="120"/>
                  </a:cubicBezTo>
                  <a:cubicBezTo>
                    <a:pt x="1034" y="125"/>
                    <a:pt x="1044" y="131"/>
                    <a:pt x="1048" y="131"/>
                  </a:cubicBezTo>
                  <a:cubicBezTo>
                    <a:pt x="1054" y="131"/>
                    <a:pt x="1076" y="120"/>
                    <a:pt x="1080" y="119"/>
                  </a:cubicBezTo>
                  <a:cubicBezTo>
                    <a:pt x="1086" y="119"/>
                    <a:pt x="1092" y="111"/>
                    <a:pt x="1098" y="108"/>
                  </a:cubicBezTo>
                  <a:cubicBezTo>
                    <a:pt x="1106" y="105"/>
                    <a:pt x="1119" y="111"/>
                    <a:pt x="1120" y="115"/>
                  </a:cubicBezTo>
                  <a:cubicBezTo>
                    <a:pt x="1122" y="121"/>
                    <a:pt x="1120" y="143"/>
                    <a:pt x="1122" y="151"/>
                  </a:cubicBezTo>
                  <a:cubicBezTo>
                    <a:pt x="1124" y="160"/>
                    <a:pt x="1131" y="155"/>
                    <a:pt x="1133" y="154"/>
                  </a:cubicBezTo>
                  <a:cubicBezTo>
                    <a:pt x="1135" y="153"/>
                    <a:pt x="1134" y="127"/>
                    <a:pt x="1135" y="123"/>
                  </a:cubicBezTo>
                  <a:cubicBezTo>
                    <a:pt x="1136" y="119"/>
                    <a:pt x="1148" y="110"/>
                    <a:pt x="1148" y="106"/>
                  </a:cubicBezTo>
                  <a:cubicBezTo>
                    <a:pt x="1150" y="102"/>
                    <a:pt x="1164" y="111"/>
                    <a:pt x="1172" y="117"/>
                  </a:cubicBezTo>
                  <a:cubicBezTo>
                    <a:pt x="1180" y="121"/>
                    <a:pt x="1173" y="139"/>
                    <a:pt x="1172" y="14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2">
              <a:extLst>
                <a:ext uri="{FF2B5EF4-FFF2-40B4-BE49-F238E27FC236}">
                  <a16:creationId xmlns:a16="http://schemas.microsoft.com/office/drawing/2014/main" id="{55531905-2BE5-499F-9E91-5B489E12457B}"/>
                </a:ext>
              </a:extLst>
            </p:cNvPr>
            <p:cNvSpPr>
              <a:spLocks/>
            </p:cNvSpPr>
            <p:nvPr userDrawn="1"/>
          </p:nvSpPr>
          <p:spPr bwMode="auto">
            <a:xfrm>
              <a:off x="4146" y="1995"/>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3">
              <a:extLst>
                <a:ext uri="{FF2B5EF4-FFF2-40B4-BE49-F238E27FC236}">
                  <a16:creationId xmlns:a16="http://schemas.microsoft.com/office/drawing/2014/main" id="{0A38BD39-D37C-42D7-A295-12BDDB3923FC}"/>
                </a:ext>
              </a:extLst>
            </p:cNvPr>
            <p:cNvSpPr>
              <a:spLocks/>
            </p:cNvSpPr>
            <p:nvPr userDrawn="1"/>
          </p:nvSpPr>
          <p:spPr bwMode="auto">
            <a:xfrm>
              <a:off x="4146" y="1995"/>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4">
              <a:extLst>
                <a:ext uri="{FF2B5EF4-FFF2-40B4-BE49-F238E27FC236}">
                  <a16:creationId xmlns:a16="http://schemas.microsoft.com/office/drawing/2014/main" id="{D38C5F2A-CB89-44F5-A68E-2567AEA45F10}"/>
                </a:ext>
              </a:extLst>
            </p:cNvPr>
            <p:cNvSpPr>
              <a:spLocks/>
            </p:cNvSpPr>
            <p:nvPr userDrawn="1"/>
          </p:nvSpPr>
          <p:spPr bwMode="auto">
            <a:xfrm>
              <a:off x="238" y="827"/>
              <a:ext cx="834" cy="1374"/>
            </a:xfrm>
            <a:custGeom>
              <a:avLst/>
              <a:gdLst>
                <a:gd name="T0" fmla="*/ 1086 w 1147"/>
                <a:gd name="T1" fmla="*/ 1675 h 1888"/>
                <a:gd name="T2" fmla="*/ 1044 w 1147"/>
                <a:gd name="T3" fmla="*/ 1765 h 1888"/>
                <a:gd name="T4" fmla="*/ 1038 w 1147"/>
                <a:gd name="T5" fmla="*/ 1832 h 1888"/>
                <a:gd name="T6" fmla="*/ 1020 w 1147"/>
                <a:gd name="T7" fmla="*/ 1888 h 1888"/>
                <a:gd name="T8" fmla="*/ 669 w 1147"/>
                <a:gd name="T9" fmla="*/ 1852 h 1888"/>
                <a:gd name="T10" fmla="*/ 654 w 1147"/>
                <a:gd name="T11" fmla="*/ 1724 h 1888"/>
                <a:gd name="T12" fmla="*/ 556 w 1147"/>
                <a:gd name="T13" fmla="*/ 1602 h 1888"/>
                <a:gd name="T14" fmla="*/ 527 w 1147"/>
                <a:gd name="T15" fmla="*/ 1556 h 1888"/>
                <a:gd name="T16" fmla="*/ 426 w 1147"/>
                <a:gd name="T17" fmla="*/ 1500 h 1888"/>
                <a:gd name="T18" fmla="*/ 333 w 1147"/>
                <a:gd name="T19" fmla="*/ 1428 h 1888"/>
                <a:gd name="T20" fmla="*/ 252 w 1147"/>
                <a:gd name="T21" fmla="*/ 1371 h 1888"/>
                <a:gd name="T22" fmla="*/ 275 w 1147"/>
                <a:gd name="T23" fmla="*/ 1298 h 1888"/>
                <a:gd name="T24" fmla="*/ 252 w 1147"/>
                <a:gd name="T25" fmla="*/ 1250 h 1888"/>
                <a:gd name="T26" fmla="*/ 215 w 1147"/>
                <a:gd name="T27" fmla="*/ 1178 h 1888"/>
                <a:gd name="T28" fmla="*/ 164 w 1147"/>
                <a:gd name="T29" fmla="*/ 1058 h 1888"/>
                <a:gd name="T30" fmla="*/ 180 w 1147"/>
                <a:gd name="T31" fmla="*/ 984 h 1888"/>
                <a:gd name="T32" fmla="*/ 161 w 1147"/>
                <a:gd name="T33" fmla="*/ 927 h 1888"/>
                <a:gd name="T34" fmla="*/ 132 w 1147"/>
                <a:gd name="T35" fmla="*/ 796 h 1888"/>
                <a:gd name="T36" fmla="*/ 174 w 1147"/>
                <a:gd name="T37" fmla="*/ 835 h 1888"/>
                <a:gd name="T38" fmla="*/ 170 w 1147"/>
                <a:gd name="T39" fmla="*/ 774 h 1888"/>
                <a:gd name="T40" fmla="*/ 188 w 1147"/>
                <a:gd name="T41" fmla="*/ 732 h 1888"/>
                <a:gd name="T42" fmla="*/ 158 w 1147"/>
                <a:gd name="T43" fmla="*/ 727 h 1888"/>
                <a:gd name="T44" fmla="*/ 134 w 1147"/>
                <a:gd name="T45" fmla="*/ 760 h 1888"/>
                <a:gd name="T46" fmla="*/ 92 w 1147"/>
                <a:gd name="T47" fmla="*/ 702 h 1888"/>
                <a:gd name="T48" fmla="*/ 88 w 1147"/>
                <a:gd name="T49" fmla="*/ 638 h 1888"/>
                <a:gd name="T50" fmla="*/ 56 w 1147"/>
                <a:gd name="T51" fmla="*/ 569 h 1888"/>
                <a:gd name="T52" fmla="*/ 50 w 1147"/>
                <a:gd name="T53" fmla="*/ 470 h 1888"/>
                <a:gd name="T54" fmla="*/ 59 w 1147"/>
                <a:gd name="T55" fmla="*/ 365 h 1888"/>
                <a:gd name="T56" fmla="*/ 29 w 1147"/>
                <a:gd name="T57" fmla="*/ 245 h 1888"/>
                <a:gd name="T58" fmla="*/ 110 w 1147"/>
                <a:gd name="T59" fmla="*/ 92 h 1888"/>
                <a:gd name="T60" fmla="*/ 118 w 1147"/>
                <a:gd name="T61" fmla="*/ 0 h 1888"/>
                <a:gd name="T62" fmla="*/ 519 w 1147"/>
                <a:gd name="T63" fmla="*/ 641 h 1888"/>
                <a:gd name="T64" fmla="*/ 1098 w 1147"/>
                <a:gd name="T65" fmla="*/ 1493 h 1888"/>
                <a:gd name="T66" fmla="*/ 1098 w 1147"/>
                <a:gd name="T67" fmla="*/ 1520 h 1888"/>
                <a:gd name="T68" fmla="*/ 1138 w 1147"/>
                <a:gd name="T69" fmla="*/ 161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7" h="1888">
                  <a:moveTo>
                    <a:pt x="1132" y="1640"/>
                  </a:moveTo>
                  <a:cubicBezTo>
                    <a:pt x="1122" y="1651"/>
                    <a:pt x="1098" y="1664"/>
                    <a:pt x="1086" y="1675"/>
                  </a:cubicBezTo>
                  <a:cubicBezTo>
                    <a:pt x="1074" y="1686"/>
                    <a:pt x="1078" y="1698"/>
                    <a:pt x="1074" y="1716"/>
                  </a:cubicBezTo>
                  <a:cubicBezTo>
                    <a:pt x="1070" y="1734"/>
                    <a:pt x="1056" y="1755"/>
                    <a:pt x="1044" y="1765"/>
                  </a:cubicBezTo>
                  <a:cubicBezTo>
                    <a:pt x="1032" y="1775"/>
                    <a:pt x="1030" y="1792"/>
                    <a:pt x="1028" y="1799"/>
                  </a:cubicBezTo>
                  <a:cubicBezTo>
                    <a:pt x="1028" y="1806"/>
                    <a:pt x="1026" y="1825"/>
                    <a:pt x="1038" y="1832"/>
                  </a:cubicBezTo>
                  <a:cubicBezTo>
                    <a:pt x="1048" y="1839"/>
                    <a:pt x="1054" y="1848"/>
                    <a:pt x="1055" y="1858"/>
                  </a:cubicBezTo>
                  <a:cubicBezTo>
                    <a:pt x="1055" y="1867"/>
                    <a:pt x="1045" y="1880"/>
                    <a:pt x="1020" y="1888"/>
                  </a:cubicBezTo>
                  <a:cubicBezTo>
                    <a:pt x="1020" y="1888"/>
                    <a:pt x="808" y="1862"/>
                    <a:pt x="756" y="1860"/>
                  </a:cubicBezTo>
                  <a:cubicBezTo>
                    <a:pt x="705" y="1858"/>
                    <a:pt x="669" y="1852"/>
                    <a:pt x="669" y="1852"/>
                  </a:cubicBezTo>
                  <a:cubicBezTo>
                    <a:pt x="669" y="1852"/>
                    <a:pt x="654" y="1852"/>
                    <a:pt x="654" y="1820"/>
                  </a:cubicBezTo>
                  <a:cubicBezTo>
                    <a:pt x="653" y="1790"/>
                    <a:pt x="664" y="1742"/>
                    <a:pt x="654" y="1724"/>
                  </a:cubicBezTo>
                  <a:cubicBezTo>
                    <a:pt x="642" y="1706"/>
                    <a:pt x="591" y="1636"/>
                    <a:pt x="580" y="1626"/>
                  </a:cubicBezTo>
                  <a:cubicBezTo>
                    <a:pt x="569" y="1614"/>
                    <a:pt x="562" y="1598"/>
                    <a:pt x="556" y="1602"/>
                  </a:cubicBezTo>
                  <a:cubicBezTo>
                    <a:pt x="549" y="1606"/>
                    <a:pt x="527" y="1613"/>
                    <a:pt x="527" y="1602"/>
                  </a:cubicBezTo>
                  <a:cubicBezTo>
                    <a:pt x="527" y="1590"/>
                    <a:pt x="534" y="1562"/>
                    <a:pt x="527" y="1556"/>
                  </a:cubicBezTo>
                  <a:cubicBezTo>
                    <a:pt x="520" y="1550"/>
                    <a:pt x="501" y="1541"/>
                    <a:pt x="488" y="1539"/>
                  </a:cubicBezTo>
                  <a:cubicBezTo>
                    <a:pt x="476" y="1537"/>
                    <a:pt x="428" y="1518"/>
                    <a:pt x="426" y="1500"/>
                  </a:cubicBezTo>
                  <a:cubicBezTo>
                    <a:pt x="424" y="1483"/>
                    <a:pt x="435" y="1483"/>
                    <a:pt x="414" y="1469"/>
                  </a:cubicBezTo>
                  <a:cubicBezTo>
                    <a:pt x="394" y="1455"/>
                    <a:pt x="361" y="1440"/>
                    <a:pt x="333" y="1428"/>
                  </a:cubicBezTo>
                  <a:cubicBezTo>
                    <a:pt x="305" y="1418"/>
                    <a:pt x="272" y="1415"/>
                    <a:pt x="268" y="1404"/>
                  </a:cubicBezTo>
                  <a:cubicBezTo>
                    <a:pt x="262" y="1394"/>
                    <a:pt x="250" y="1386"/>
                    <a:pt x="252" y="1371"/>
                  </a:cubicBezTo>
                  <a:cubicBezTo>
                    <a:pt x="254" y="1356"/>
                    <a:pt x="260" y="1346"/>
                    <a:pt x="265" y="1334"/>
                  </a:cubicBezTo>
                  <a:cubicBezTo>
                    <a:pt x="270" y="1322"/>
                    <a:pt x="285" y="1312"/>
                    <a:pt x="275" y="1298"/>
                  </a:cubicBezTo>
                  <a:cubicBezTo>
                    <a:pt x="265" y="1285"/>
                    <a:pt x="248" y="1274"/>
                    <a:pt x="248" y="1267"/>
                  </a:cubicBezTo>
                  <a:cubicBezTo>
                    <a:pt x="248" y="1260"/>
                    <a:pt x="248" y="1254"/>
                    <a:pt x="252" y="1250"/>
                  </a:cubicBezTo>
                  <a:cubicBezTo>
                    <a:pt x="256" y="1246"/>
                    <a:pt x="266" y="1240"/>
                    <a:pt x="256" y="1232"/>
                  </a:cubicBezTo>
                  <a:cubicBezTo>
                    <a:pt x="246" y="1224"/>
                    <a:pt x="223" y="1201"/>
                    <a:pt x="215" y="1178"/>
                  </a:cubicBezTo>
                  <a:cubicBezTo>
                    <a:pt x="207" y="1155"/>
                    <a:pt x="192" y="1130"/>
                    <a:pt x="186" y="1108"/>
                  </a:cubicBezTo>
                  <a:cubicBezTo>
                    <a:pt x="180" y="1086"/>
                    <a:pt x="172" y="1062"/>
                    <a:pt x="164" y="1058"/>
                  </a:cubicBezTo>
                  <a:cubicBezTo>
                    <a:pt x="158" y="1054"/>
                    <a:pt x="156" y="1035"/>
                    <a:pt x="158" y="1015"/>
                  </a:cubicBezTo>
                  <a:cubicBezTo>
                    <a:pt x="160" y="995"/>
                    <a:pt x="176" y="990"/>
                    <a:pt x="180" y="984"/>
                  </a:cubicBezTo>
                  <a:cubicBezTo>
                    <a:pt x="185" y="978"/>
                    <a:pt x="202" y="961"/>
                    <a:pt x="192" y="949"/>
                  </a:cubicBezTo>
                  <a:cubicBezTo>
                    <a:pt x="183" y="937"/>
                    <a:pt x="170" y="932"/>
                    <a:pt x="161" y="927"/>
                  </a:cubicBezTo>
                  <a:cubicBezTo>
                    <a:pt x="152" y="922"/>
                    <a:pt x="129" y="883"/>
                    <a:pt x="130" y="868"/>
                  </a:cubicBezTo>
                  <a:cubicBezTo>
                    <a:pt x="130" y="854"/>
                    <a:pt x="130" y="807"/>
                    <a:pt x="132" y="796"/>
                  </a:cubicBezTo>
                  <a:cubicBezTo>
                    <a:pt x="134" y="786"/>
                    <a:pt x="136" y="787"/>
                    <a:pt x="146" y="800"/>
                  </a:cubicBezTo>
                  <a:cubicBezTo>
                    <a:pt x="154" y="812"/>
                    <a:pt x="168" y="842"/>
                    <a:pt x="174" y="835"/>
                  </a:cubicBezTo>
                  <a:cubicBezTo>
                    <a:pt x="180" y="828"/>
                    <a:pt x="190" y="822"/>
                    <a:pt x="182" y="808"/>
                  </a:cubicBezTo>
                  <a:cubicBezTo>
                    <a:pt x="174" y="794"/>
                    <a:pt x="174" y="788"/>
                    <a:pt x="170" y="774"/>
                  </a:cubicBezTo>
                  <a:cubicBezTo>
                    <a:pt x="165" y="760"/>
                    <a:pt x="162" y="754"/>
                    <a:pt x="168" y="748"/>
                  </a:cubicBezTo>
                  <a:cubicBezTo>
                    <a:pt x="174" y="742"/>
                    <a:pt x="194" y="742"/>
                    <a:pt x="188" y="732"/>
                  </a:cubicBezTo>
                  <a:cubicBezTo>
                    <a:pt x="182" y="721"/>
                    <a:pt x="177" y="712"/>
                    <a:pt x="171" y="712"/>
                  </a:cubicBezTo>
                  <a:cubicBezTo>
                    <a:pt x="165" y="712"/>
                    <a:pt x="158" y="714"/>
                    <a:pt x="158" y="727"/>
                  </a:cubicBezTo>
                  <a:cubicBezTo>
                    <a:pt x="158" y="740"/>
                    <a:pt x="152" y="754"/>
                    <a:pt x="152" y="754"/>
                  </a:cubicBezTo>
                  <a:cubicBezTo>
                    <a:pt x="152" y="754"/>
                    <a:pt x="142" y="770"/>
                    <a:pt x="134" y="760"/>
                  </a:cubicBezTo>
                  <a:cubicBezTo>
                    <a:pt x="126" y="750"/>
                    <a:pt x="116" y="718"/>
                    <a:pt x="108" y="717"/>
                  </a:cubicBezTo>
                  <a:cubicBezTo>
                    <a:pt x="100" y="716"/>
                    <a:pt x="85" y="716"/>
                    <a:pt x="92" y="702"/>
                  </a:cubicBezTo>
                  <a:cubicBezTo>
                    <a:pt x="100" y="688"/>
                    <a:pt x="110" y="682"/>
                    <a:pt x="106" y="674"/>
                  </a:cubicBezTo>
                  <a:cubicBezTo>
                    <a:pt x="102" y="666"/>
                    <a:pt x="92" y="650"/>
                    <a:pt x="88" y="638"/>
                  </a:cubicBezTo>
                  <a:cubicBezTo>
                    <a:pt x="83" y="625"/>
                    <a:pt x="72" y="616"/>
                    <a:pt x="70" y="600"/>
                  </a:cubicBezTo>
                  <a:cubicBezTo>
                    <a:pt x="68" y="585"/>
                    <a:pt x="60" y="576"/>
                    <a:pt x="56" y="569"/>
                  </a:cubicBezTo>
                  <a:cubicBezTo>
                    <a:pt x="52" y="562"/>
                    <a:pt x="35" y="529"/>
                    <a:pt x="42" y="516"/>
                  </a:cubicBezTo>
                  <a:cubicBezTo>
                    <a:pt x="48" y="502"/>
                    <a:pt x="48" y="483"/>
                    <a:pt x="50" y="470"/>
                  </a:cubicBezTo>
                  <a:cubicBezTo>
                    <a:pt x="51" y="456"/>
                    <a:pt x="60" y="456"/>
                    <a:pt x="62" y="432"/>
                  </a:cubicBezTo>
                  <a:cubicBezTo>
                    <a:pt x="63" y="408"/>
                    <a:pt x="60" y="380"/>
                    <a:pt x="59" y="365"/>
                  </a:cubicBezTo>
                  <a:cubicBezTo>
                    <a:pt x="58" y="350"/>
                    <a:pt x="48" y="334"/>
                    <a:pt x="40" y="316"/>
                  </a:cubicBezTo>
                  <a:cubicBezTo>
                    <a:pt x="32" y="298"/>
                    <a:pt x="0" y="272"/>
                    <a:pt x="29" y="245"/>
                  </a:cubicBezTo>
                  <a:cubicBezTo>
                    <a:pt x="58" y="218"/>
                    <a:pt x="82" y="193"/>
                    <a:pt x="87" y="170"/>
                  </a:cubicBezTo>
                  <a:cubicBezTo>
                    <a:pt x="92" y="147"/>
                    <a:pt x="106" y="123"/>
                    <a:pt x="110" y="92"/>
                  </a:cubicBezTo>
                  <a:cubicBezTo>
                    <a:pt x="114" y="60"/>
                    <a:pt x="114" y="25"/>
                    <a:pt x="115" y="16"/>
                  </a:cubicBezTo>
                  <a:cubicBezTo>
                    <a:pt x="116" y="6"/>
                    <a:pt x="118" y="0"/>
                    <a:pt x="118" y="0"/>
                  </a:cubicBezTo>
                  <a:cubicBezTo>
                    <a:pt x="645" y="141"/>
                    <a:pt x="645" y="141"/>
                    <a:pt x="645" y="141"/>
                  </a:cubicBezTo>
                  <a:cubicBezTo>
                    <a:pt x="519" y="641"/>
                    <a:pt x="519" y="641"/>
                    <a:pt x="519" y="641"/>
                  </a:cubicBezTo>
                  <a:cubicBezTo>
                    <a:pt x="519" y="641"/>
                    <a:pt x="516" y="648"/>
                    <a:pt x="524" y="659"/>
                  </a:cubicBezTo>
                  <a:cubicBezTo>
                    <a:pt x="531" y="668"/>
                    <a:pt x="1098" y="1493"/>
                    <a:pt x="1098" y="1493"/>
                  </a:cubicBezTo>
                  <a:cubicBezTo>
                    <a:pt x="1098" y="1493"/>
                    <a:pt x="1098" y="1493"/>
                    <a:pt x="1098" y="1493"/>
                  </a:cubicBezTo>
                  <a:cubicBezTo>
                    <a:pt x="1096" y="1506"/>
                    <a:pt x="1096" y="1518"/>
                    <a:pt x="1098" y="1520"/>
                  </a:cubicBezTo>
                  <a:cubicBezTo>
                    <a:pt x="1102" y="1524"/>
                    <a:pt x="1116" y="1562"/>
                    <a:pt x="1116" y="1566"/>
                  </a:cubicBezTo>
                  <a:cubicBezTo>
                    <a:pt x="1116" y="1570"/>
                    <a:pt x="1130" y="1603"/>
                    <a:pt x="1138" y="1616"/>
                  </a:cubicBezTo>
                  <a:cubicBezTo>
                    <a:pt x="1147" y="1630"/>
                    <a:pt x="1142" y="1630"/>
                    <a:pt x="1132" y="164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5">
              <a:extLst>
                <a:ext uri="{FF2B5EF4-FFF2-40B4-BE49-F238E27FC236}">
                  <a16:creationId xmlns:a16="http://schemas.microsoft.com/office/drawing/2014/main" id="{E23E5E1A-34D8-4A9C-879E-DBB031F5589A}"/>
                </a:ext>
              </a:extLst>
            </p:cNvPr>
            <p:cNvSpPr>
              <a:spLocks/>
            </p:cNvSpPr>
            <p:nvPr userDrawn="1"/>
          </p:nvSpPr>
          <p:spPr bwMode="auto">
            <a:xfrm>
              <a:off x="580" y="2072"/>
              <a:ext cx="24" cy="38"/>
            </a:xfrm>
            <a:custGeom>
              <a:avLst/>
              <a:gdLst>
                <a:gd name="T0" fmla="*/ 29 w 34"/>
                <a:gd name="T1" fmla="*/ 44 h 52"/>
                <a:gd name="T2" fmla="*/ 16 w 34"/>
                <a:gd name="T3" fmla="*/ 22 h 52"/>
                <a:gd name="T4" fmla="*/ 2 w 34"/>
                <a:gd name="T5" fmla="*/ 10 h 52"/>
                <a:gd name="T6" fmla="*/ 8 w 34"/>
                <a:gd name="T7" fmla="*/ 40 h 52"/>
                <a:gd name="T8" fmla="*/ 29 w 34"/>
                <a:gd name="T9" fmla="*/ 44 h 52"/>
              </a:gdLst>
              <a:ahLst/>
              <a:cxnLst>
                <a:cxn ang="0">
                  <a:pos x="T0" y="T1"/>
                </a:cxn>
                <a:cxn ang="0">
                  <a:pos x="T2" y="T3"/>
                </a:cxn>
                <a:cxn ang="0">
                  <a:pos x="T4" y="T5"/>
                </a:cxn>
                <a:cxn ang="0">
                  <a:pos x="T6" y="T7"/>
                </a:cxn>
                <a:cxn ang="0">
                  <a:pos x="T8" y="T9"/>
                </a:cxn>
              </a:cxnLst>
              <a:rect l="0" t="0" r="r" b="b"/>
              <a:pathLst>
                <a:path w="34" h="52">
                  <a:moveTo>
                    <a:pt x="29" y="44"/>
                  </a:moveTo>
                  <a:cubicBezTo>
                    <a:pt x="29" y="44"/>
                    <a:pt x="20" y="30"/>
                    <a:pt x="16" y="22"/>
                  </a:cubicBezTo>
                  <a:cubicBezTo>
                    <a:pt x="12" y="15"/>
                    <a:pt x="3" y="0"/>
                    <a:pt x="2" y="10"/>
                  </a:cubicBezTo>
                  <a:cubicBezTo>
                    <a:pt x="0" y="19"/>
                    <a:pt x="4" y="34"/>
                    <a:pt x="8" y="40"/>
                  </a:cubicBezTo>
                  <a:cubicBezTo>
                    <a:pt x="12" y="47"/>
                    <a:pt x="34" y="52"/>
                    <a:pt x="29" y="44"/>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6">
              <a:extLst>
                <a:ext uri="{FF2B5EF4-FFF2-40B4-BE49-F238E27FC236}">
                  <a16:creationId xmlns:a16="http://schemas.microsoft.com/office/drawing/2014/main" id="{3EBB5E16-793C-477C-8AAA-6B16677EA896}"/>
                </a:ext>
              </a:extLst>
            </p:cNvPr>
            <p:cNvSpPr>
              <a:spLocks/>
            </p:cNvSpPr>
            <p:nvPr userDrawn="1"/>
          </p:nvSpPr>
          <p:spPr bwMode="auto">
            <a:xfrm>
              <a:off x="593" y="2014"/>
              <a:ext cx="33" cy="32"/>
            </a:xfrm>
            <a:custGeom>
              <a:avLst/>
              <a:gdLst>
                <a:gd name="T0" fmla="*/ 40 w 46"/>
                <a:gd name="T1" fmla="*/ 34 h 45"/>
                <a:gd name="T2" fmla="*/ 23 w 46"/>
                <a:gd name="T3" fmla="*/ 17 h 45"/>
                <a:gd name="T4" fmla="*/ 2 w 46"/>
                <a:gd name="T5" fmla="*/ 8 h 45"/>
                <a:gd name="T6" fmla="*/ 13 w 46"/>
                <a:gd name="T7" fmla="*/ 31 h 45"/>
                <a:gd name="T8" fmla="*/ 35 w 46"/>
                <a:gd name="T9" fmla="*/ 43 h 45"/>
                <a:gd name="T10" fmla="*/ 40 w 46"/>
                <a:gd name="T11" fmla="*/ 34 h 45"/>
              </a:gdLst>
              <a:ahLst/>
              <a:cxnLst>
                <a:cxn ang="0">
                  <a:pos x="T0" y="T1"/>
                </a:cxn>
                <a:cxn ang="0">
                  <a:pos x="T2" y="T3"/>
                </a:cxn>
                <a:cxn ang="0">
                  <a:pos x="T4" y="T5"/>
                </a:cxn>
                <a:cxn ang="0">
                  <a:pos x="T6" y="T7"/>
                </a:cxn>
                <a:cxn ang="0">
                  <a:pos x="T8" y="T9"/>
                </a:cxn>
                <a:cxn ang="0">
                  <a:pos x="T10" y="T11"/>
                </a:cxn>
              </a:cxnLst>
              <a:rect l="0" t="0" r="r" b="b"/>
              <a:pathLst>
                <a:path w="46" h="45">
                  <a:moveTo>
                    <a:pt x="40" y="34"/>
                  </a:moveTo>
                  <a:cubicBezTo>
                    <a:pt x="38" y="32"/>
                    <a:pt x="29" y="22"/>
                    <a:pt x="23" y="17"/>
                  </a:cubicBezTo>
                  <a:cubicBezTo>
                    <a:pt x="17" y="11"/>
                    <a:pt x="5" y="0"/>
                    <a:pt x="2" y="8"/>
                  </a:cubicBezTo>
                  <a:cubicBezTo>
                    <a:pt x="0" y="15"/>
                    <a:pt x="4" y="25"/>
                    <a:pt x="13" y="31"/>
                  </a:cubicBezTo>
                  <a:cubicBezTo>
                    <a:pt x="21" y="38"/>
                    <a:pt x="32" y="42"/>
                    <a:pt x="35" y="43"/>
                  </a:cubicBezTo>
                  <a:cubicBezTo>
                    <a:pt x="42" y="45"/>
                    <a:pt x="46" y="41"/>
                    <a:pt x="40" y="34"/>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Oval 37">
              <a:extLst>
                <a:ext uri="{FF2B5EF4-FFF2-40B4-BE49-F238E27FC236}">
                  <a16:creationId xmlns:a16="http://schemas.microsoft.com/office/drawing/2014/main" id="{09B799C4-CD20-4F6D-80B5-86C75B7510E4}"/>
                </a:ext>
              </a:extLst>
            </p:cNvPr>
            <p:cNvSpPr>
              <a:spLocks noChangeArrowheads="1"/>
            </p:cNvSpPr>
            <p:nvPr userDrawn="1"/>
          </p:nvSpPr>
          <p:spPr bwMode="auto">
            <a:xfrm>
              <a:off x="492" y="2025"/>
              <a:ext cx="8" cy="5"/>
            </a:xfrm>
            <a:prstGeom prst="ellipse">
              <a:avLst/>
            </a:pr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38">
              <a:extLst>
                <a:ext uri="{FF2B5EF4-FFF2-40B4-BE49-F238E27FC236}">
                  <a16:creationId xmlns:a16="http://schemas.microsoft.com/office/drawing/2014/main" id="{9681FCE6-265D-4934-A1C1-A11F0C937B80}"/>
                </a:ext>
              </a:extLst>
            </p:cNvPr>
            <p:cNvSpPr>
              <a:spLocks noChangeArrowheads="1"/>
            </p:cNvSpPr>
            <p:nvPr userDrawn="1"/>
          </p:nvSpPr>
          <p:spPr bwMode="auto">
            <a:xfrm>
              <a:off x="444" y="1917"/>
              <a:ext cx="21" cy="14"/>
            </a:xfrm>
            <a:prstGeom prst="ellipse">
              <a:avLst/>
            </a:pr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9">
              <a:extLst>
                <a:ext uri="{FF2B5EF4-FFF2-40B4-BE49-F238E27FC236}">
                  <a16:creationId xmlns:a16="http://schemas.microsoft.com/office/drawing/2014/main" id="{5CCD493A-0355-47D2-BF14-0123DED8A400}"/>
                </a:ext>
              </a:extLst>
            </p:cNvPr>
            <p:cNvSpPr>
              <a:spLocks/>
            </p:cNvSpPr>
            <p:nvPr userDrawn="1"/>
          </p:nvSpPr>
          <p:spPr bwMode="auto">
            <a:xfrm>
              <a:off x="478" y="1917"/>
              <a:ext cx="43" cy="18"/>
            </a:xfrm>
            <a:custGeom>
              <a:avLst/>
              <a:gdLst>
                <a:gd name="T0" fmla="*/ 54 w 59"/>
                <a:gd name="T1" fmla="*/ 17 h 25"/>
                <a:gd name="T2" fmla="*/ 30 w 59"/>
                <a:gd name="T3" fmla="*/ 11 h 25"/>
                <a:gd name="T4" fmla="*/ 16 w 59"/>
                <a:gd name="T5" fmla="*/ 2 h 25"/>
                <a:gd name="T6" fmla="*/ 4 w 59"/>
                <a:gd name="T7" fmla="*/ 10 h 25"/>
                <a:gd name="T8" fmla="*/ 19 w 59"/>
                <a:gd name="T9" fmla="*/ 24 h 25"/>
                <a:gd name="T10" fmla="*/ 45 w 59"/>
                <a:gd name="T11" fmla="*/ 22 h 25"/>
                <a:gd name="T12" fmla="*/ 54 w 59"/>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59" h="25">
                  <a:moveTo>
                    <a:pt x="54" y="17"/>
                  </a:moveTo>
                  <a:cubicBezTo>
                    <a:pt x="43" y="15"/>
                    <a:pt x="35" y="13"/>
                    <a:pt x="30" y="11"/>
                  </a:cubicBezTo>
                  <a:cubicBezTo>
                    <a:pt x="26" y="8"/>
                    <a:pt x="22" y="4"/>
                    <a:pt x="16" y="2"/>
                  </a:cubicBezTo>
                  <a:cubicBezTo>
                    <a:pt x="9" y="0"/>
                    <a:pt x="0" y="1"/>
                    <a:pt x="4" y="10"/>
                  </a:cubicBezTo>
                  <a:cubicBezTo>
                    <a:pt x="7" y="19"/>
                    <a:pt x="11" y="25"/>
                    <a:pt x="19" y="24"/>
                  </a:cubicBezTo>
                  <a:cubicBezTo>
                    <a:pt x="27" y="24"/>
                    <a:pt x="42" y="22"/>
                    <a:pt x="45" y="22"/>
                  </a:cubicBezTo>
                  <a:cubicBezTo>
                    <a:pt x="49" y="21"/>
                    <a:pt x="59" y="18"/>
                    <a:pt x="54" y="1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0">
              <a:extLst>
                <a:ext uri="{FF2B5EF4-FFF2-40B4-BE49-F238E27FC236}">
                  <a16:creationId xmlns:a16="http://schemas.microsoft.com/office/drawing/2014/main" id="{4CF02EDF-014A-4AE6-BCB3-B96F02FD4E81}"/>
                </a:ext>
              </a:extLst>
            </p:cNvPr>
            <p:cNvSpPr>
              <a:spLocks/>
            </p:cNvSpPr>
            <p:nvPr userDrawn="1"/>
          </p:nvSpPr>
          <p:spPr bwMode="auto">
            <a:xfrm>
              <a:off x="3992" y="1057"/>
              <a:ext cx="420" cy="484"/>
            </a:xfrm>
            <a:custGeom>
              <a:avLst/>
              <a:gdLst>
                <a:gd name="T0" fmla="*/ 574 w 578"/>
                <a:gd name="T1" fmla="*/ 228 h 666"/>
                <a:gd name="T2" fmla="*/ 573 w 578"/>
                <a:gd name="T3" fmla="*/ 230 h 666"/>
                <a:gd name="T4" fmla="*/ 563 w 578"/>
                <a:gd name="T5" fmla="*/ 234 h 666"/>
                <a:gd name="T6" fmla="*/ 569 w 578"/>
                <a:gd name="T7" fmla="*/ 278 h 666"/>
                <a:gd name="T8" fmla="*/ 569 w 578"/>
                <a:gd name="T9" fmla="*/ 322 h 666"/>
                <a:gd name="T10" fmla="*/ 563 w 578"/>
                <a:gd name="T11" fmla="*/ 386 h 666"/>
                <a:gd name="T12" fmla="*/ 545 w 578"/>
                <a:gd name="T13" fmla="*/ 422 h 666"/>
                <a:gd name="T14" fmla="*/ 501 w 578"/>
                <a:gd name="T15" fmla="*/ 466 h 666"/>
                <a:gd name="T16" fmla="*/ 482 w 578"/>
                <a:gd name="T17" fmla="*/ 482 h 666"/>
                <a:gd name="T18" fmla="*/ 464 w 578"/>
                <a:gd name="T19" fmla="*/ 498 h 666"/>
                <a:gd name="T20" fmla="*/ 459 w 578"/>
                <a:gd name="T21" fmla="*/ 539 h 666"/>
                <a:gd name="T22" fmla="*/ 446 w 578"/>
                <a:gd name="T23" fmla="*/ 560 h 666"/>
                <a:gd name="T24" fmla="*/ 418 w 578"/>
                <a:gd name="T25" fmla="*/ 546 h 666"/>
                <a:gd name="T26" fmla="*/ 410 w 578"/>
                <a:gd name="T27" fmla="*/ 593 h 666"/>
                <a:gd name="T28" fmla="*/ 410 w 578"/>
                <a:gd name="T29" fmla="*/ 628 h 666"/>
                <a:gd name="T30" fmla="*/ 388 w 578"/>
                <a:gd name="T31" fmla="*/ 657 h 666"/>
                <a:gd name="T32" fmla="*/ 368 w 578"/>
                <a:gd name="T33" fmla="*/ 660 h 666"/>
                <a:gd name="T34" fmla="*/ 368 w 578"/>
                <a:gd name="T35" fmla="*/ 659 h 666"/>
                <a:gd name="T36" fmla="*/ 367 w 578"/>
                <a:gd name="T37" fmla="*/ 659 h 666"/>
                <a:gd name="T38" fmla="*/ 367 w 578"/>
                <a:gd name="T39" fmla="*/ 659 h 666"/>
                <a:gd name="T40" fmla="*/ 367 w 578"/>
                <a:gd name="T41" fmla="*/ 658 h 666"/>
                <a:gd name="T42" fmla="*/ 367 w 578"/>
                <a:gd name="T43" fmla="*/ 658 h 666"/>
                <a:gd name="T44" fmla="*/ 367 w 578"/>
                <a:gd name="T45" fmla="*/ 657 h 666"/>
                <a:gd name="T46" fmla="*/ 366 w 578"/>
                <a:gd name="T47" fmla="*/ 657 h 666"/>
                <a:gd name="T48" fmla="*/ 366 w 578"/>
                <a:gd name="T49" fmla="*/ 657 h 666"/>
                <a:gd name="T50" fmla="*/ 366 w 578"/>
                <a:gd name="T51" fmla="*/ 657 h 666"/>
                <a:gd name="T52" fmla="*/ 346 w 578"/>
                <a:gd name="T53" fmla="*/ 640 h 666"/>
                <a:gd name="T54" fmla="*/ 320 w 578"/>
                <a:gd name="T55" fmla="*/ 615 h 666"/>
                <a:gd name="T56" fmla="*/ 275 w 578"/>
                <a:gd name="T57" fmla="*/ 637 h 666"/>
                <a:gd name="T58" fmla="*/ 252 w 578"/>
                <a:gd name="T59" fmla="*/ 634 h 666"/>
                <a:gd name="T60" fmla="*/ 229 w 578"/>
                <a:gd name="T61" fmla="*/ 635 h 666"/>
                <a:gd name="T62" fmla="*/ 201 w 578"/>
                <a:gd name="T63" fmla="*/ 636 h 666"/>
                <a:gd name="T64" fmla="*/ 162 w 578"/>
                <a:gd name="T65" fmla="*/ 627 h 666"/>
                <a:gd name="T66" fmla="*/ 138 w 578"/>
                <a:gd name="T67" fmla="*/ 611 h 666"/>
                <a:gd name="T68" fmla="*/ 96 w 578"/>
                <a:gd name="T69" fmla="*/ 579 h 666"/>
                <a:gd name="T70" fmla="*/ 54 w 578"/>
                <a:gd name="T71" fmla="*/ 579 h 666"/>
                <a:gd name="T72" fmla="*/ 50 w 578"/>
                <a:gd name="T73" fmla="*/ 591 h 666"/>
                <a:gd name="T74" fmla="*/ 0 w 578"/>
                <a:gd name="T75" fmla="*/ 131 h 666"/>
                <a:gd name="T76" fmla="*/ 165 w 578"/>
                <a:gd name="T77" fmla="*/ 100 h 666"/>
                <a:gd name="T78" fmla="*/ 165 w 578"/>
                <a:gd name="T79" fmla="*/ 100 h 666"/>
                <a:gd name="T80" fmla="*/ 225 w 578"/>
                <a:gd name="T81" fmla="*/ 115 h 666"/>
                <a:gd name="T82" fmla="*/ 237 w 578"/>
                <a:gd name="T83" fmla="*/ 132 h 666"/>
                <a:gd name="T84" fmla="*/ 254 w 578"/>
                <a:gd name="T85" fmla="*/ 135 h 666"/>
                <a:gd name="T86" fmla="*/ 317 w 578"/>
                <a:gd name="T87" fmla="*/ 135 h 666"/>
                <a:gd name="T88" fmla="*/ 349 w 578"/>
                <a:gd name="T89" fmla="*/ 113 h 666"/>
                <a:gd name="T90" fmla="*/ 402 w 578"/>
                <a:gd name="T91" fmla="*/ 99 h 666"/>
                <a:gd name="T92" fmla="*/ 446 w 578"/>
                <a:gd name="T93" fmla="*/ 50 h 666"/>
                <a:gd name="T94" fmla="*/ 537 w 578"/>
                <a:gd name="T95" fmla="*/ 0 h 666"/>
                <a:gd name="T96" fmla="*/ 574 w 578"/>
                <a:gd name="T97" fmla="*/ 228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8" h="666">
                  <a:moveTo>
                    <a:pt x="574" y="228"/>
                  </a:moveTo>
                  <a:cubicBezTo>
                    <a:pt x="574" y="229"/>
                    <a:pt x="574" y="230"/>
                    <a:pt x="573" y="230"/>
                  </a:cubicBezTo>
                  <a:cubicBezTo>
                    <a:pt x="567" y="226"/>
                    <a:pt x="565" y="231"/>
                    <a:pt x="563" y="234"/>
                  </a:cubicBezTo>
                  <a:cubicBezTo>
                    <a:pt x="562" y="236"/>
                    <a:pt x="561" y="254"/>
                    <a:pt x="569" y="278"/>
                  </a:cubicBezTo>
                  <a:cubicBezTo>
                    <a:pt x="578" y="301"/>
                    <a:pt x="569" y="298"/>
                    <a:pt x="569" y="322"/>
                  </a:cubicBezTo>
                  <a:cubicBezTo>
                    <a:pt x="569" y="346"/>
                    <a:pt x="565" y="365"/>
                    <a:pt x="563" y="386"/>
                  </a:cubicBezTo>
                  <a:cubicBezTo>
                    <a:pt x="561" y="407"/>
                    <a:pt x="563" y="406"/>
                    <a:pt x="545" y="422"/>
                  </a:cubicBezTo>
                  <a:cubicBezTo>
                    <a:pt x="527" y="438"/>
                    <a:pt x="512" y="469"/>
                    <a:pt x="501" y="466"/>
                  </a:cubicBezTo>
                  <a:cubicBezTo>
                    <a:pt x="491" y="464"/>
                    <a:pt x="483" y="474"/>
                    <a:pt x="482" y="482"/>
                  </a:cubicBezTo>
                  <a:cubicBezTo>
                    <a:pt x="481" y="489"/>
                    <a:pt x="473" y="488"/>
                    <a:pt x="464" y="498"/>
                  </a:cubicBezTo>
                  <a:cubicBezTo>
                    <a:pt x="456" y="508"/>
                    <a:pt x="455" y="528"/>
                    <a:pt x="459" y="539"/>
                  </a:cubicBezTo>
                  <a:cubicBezTo>
                    <a:pt x="464" y="550"/>
                    <a:pt x="453" y="557"/>
                    <a:pt x="446" y="560"/>
                  </a:cubicBezTo>
                  <a:cubicBezTo>
                    <a:pt x="439" y="562"/>
                    <a:pt x="425" y="545"/>
                    <a:pt x="418" y="546"/>
                  </a:cubicBezTo>
                  <a:cubicBezTo>
                    <a:pt x="411" y="548"/>
                    <a:pt x="405" y="586"/>
                    <a:pt x="410" y="593"/>
                  </a:cubicBezTo>
                  <a:cubicBezTo>
                    <a:pt x="415" y="600"/>
                    <a:pt x="414" y="623"/>
                    <a:pt x="410" y="628"/>
                  </a:cubicBezTo>
                  <a:cubicBezTo>
                    <a:pt x="406" y="632"/>
                    <a:pt x="405" y="642"/>
                    <a:pt x="388" y="657"/>
                  </a:cubicBezTo>
                  <a:cubicBezTo>
                    <a:pt x="377" y="666"/>
                    <a:pt x="371" y="663"/>
                    <a:pt x="368" y="660"/>
                  </a:cubicBezTo>
                  <a:cubicBezTo>
                    <a:pt x="368" y="659"/>
                    <a:pt x="368" y="659"/>
                    <a:pt x="368" y="659"/>
                  </a:cubicBezTo>
                  <a:cubicBezTo>
                    <a:pt x="368" y="659"/>
                    <a:pt x="368" y="659"/>
                    <a:pt x="367" y="659"/>
                  </a:cubicBezTo>
                  <a:cubicBezTo>
                    <a:pt x="367" y="659"/>
                    <a:pt x="367" y="659"/>
                    <a:pt x="367" y="659"/>
                  </a:cubicBezTo>
                  <a:cubicBezTo>
                    <a:pt x="367" y="658"/>
                    <a:pt x="367" y="658"/>
                    <a:pt x="367" y="658"/>
                  </a:cubicBezTo>
                  <a:cubicBezTo>
                    <a:pt x="367" y="658"/>
                    <a:pt x="367" y="658"/>
                    <a:pt x="367" y="658"/>
                  </a:cubicBezTo>
                  <a:cubicBezTo>
                    <a:pt x="367" y="657"/>
                    <a:pt x="367" y="657"/>
                    <a:pt x="367" y="657"/>
                  </a:cubicBezTo>
                  <a:cubicBezTo>
                    <a:pt x="367" y="657"/>
                    <a:pt x="366" y="657"/>
                    <a:pt x="366" y="657"/>
                  </a:cubicBezTo>
                  <a:cubicBezTo>
                    <a:pt x="366" y="657"/>
                    <a:pt x="366" y="657"/>
                    <a:pt x="366" y="657"/>
                  </a:cubicBezTo>
                  <a:cubicBezTo>
                    <a:pt x="366" y="657"/>
                    <a:pt x="366" y="657"/>
                    <a:pt x="366" y="657"/>
                  </a:cubicBezTo>
                  <a:cubicBezTo>
                    <a:pt x="361" y="648"/>
                    <a:pt x="352" y="642"/>
                    <a:pt x="346" y="640"/>
                  </a:cubicBezTo>
                  <a:cubicBezTo>
                    <a:pt x="336" y="637"/>
                    <a:pt x="328" y="630"/>
                    <a:pt x="320" y="615"/>
                  </a:cubicBezTo>
                  <a:cubicBezTo>
                    <a:pt x="312" y="600"/>
                    <a:pt x="289" y="631"/>
                    <a:pt x="275" y="637"/>
                  </a:cubicBezTo>
                  <a:cubicBezTo>
                    <a:pt x="261" y="644"/>
                    <a:pt x="260" y="638"/>
                    <a:pt x="252" y="634"/>
                  </a:cubicBezTo>
                  <a:cubicBezTo>
                    <a:pt x="243" y="630"/>
                    <a:pt x="238" y="631"/>
                    <a:pt x="229" y="635"/>
                  </a:cubicBezTo>
                  <a:cubicBezTo>
                    <a:pt x="220" y="639"/>
                    <a:pt x="208" y="645"/>
                    <a:pt x="201" y="636"/>
                  </a:cubicBezTo>
                  <a:cubicBezTo>
                    <a:pt x="194" y="627"/>
                    <a:pt x="175" y="627"/>
                    <a:pt x="162" y="627"/>
                  </a:cubicBezTo>
                  <a:cubicBezTo>
                    <a:pt x="150" y="629"/>
                    <a:pt x="154" y="629"/>
                    <a:pt x="138" y="611"/>
                  </a:cubicBezTo>
                  <a:cubicBezTo>
                    <a:pt x="120" y="593"/>
                    <a:pt x="110" y="583"/>
                    <a:pt x="96" y="579"/>
                  </a:cubicBezTo>
                  <a:cubicBezTo>
                    <a:pt x="82" y="575"/>
                    <a:pt x="62" y="577"/>
                    <a:pt x="54" y="579"/>
                  </a:cubicBezTo>
                  <a:cubicBezTo>
                    <a:pt x="50" y="580"/>
                    <a:pt x="49" y="585"/>
                    <a:pt x="50" y="591"/>
                  </a:cubicBezTo>
                  <a:cubicBezTo>
                    <a:pt x="47" y="575"/>
                    <a:pt x="1" y="143"/>
                    <a:pt x="0" y="131"/>
                  </a:cubicBezTo>
                  <a:cubicBezTo>
                    <a:pt x="0" y="131"/>
                    <a:pt x="142" y="105"/>
                    <a:pt x="165" y="100"/>
                  </a:cubicBezTo>
                  <a:cubicBezTo>
                    <a:pt x="165" y="100"/>
                    <a:pt x="165" y="100"/>
                    <a:pt x="165" y="100"/>
                  </a:cubicBezTo>
                  <a:cubicBezTo>
                    <a:pt x="189" y="96"/>
                    <a:pt x="213" y="110"/>
                    <a:pt x="225" y="115"/>
                  </a:cubicBezTo>
                  <a:cubicBezTo>
                    <a:pt x="237" y="120"/>
                    <a:pt x="237" y="126"/>
                    <a:pt x="237" y="132"/>
                  </a:cubicBezTo>
                  <a:cubicBezTo>
                    <a:pt x="237" y="137"/>
                    <a:pt x="243" y="138"/>
                    <a:pt x="254" y="135"/>
                  </a:cubicBezTo>
                  <a:cubicBezTo>
                    <a:pt x="265" y="132"/>
                    <a:pt x="286" y="132"/>
                    <a:pt x="317" y="135"/>
                  </a:cubicBezTo>
                  <a:cubicBezTo>
                    <a:pt x="347" y="138"/>
                    <a:pt x="328" y="130"/>
                    <a:pt x="349" y="113"/>
                  </a:cubicBezTo>
                  <a:cubicBezTo>
                    <a:pt x="371" y="96"/>
                    <a:pt x="381" y="103"/>
                    <a:pt x="402" y="99"/>
                  </a:cubicBezTo>
                  <a:cubicBezTo>
                    <a:pt x="423" y="95"/>
                    <a:pt x="434" y="60"/>
                    <a:pt x="446" y="50"/>
                  </a:cubicBezTo>
                  <a:cubicBezTo>
                    <a:pt x="458" y="40"/>
                    <a:pt x="537" y="0"/>
                    <a:pt x="537" y="0"/>
                  </a:cubicBezTo>
                  <a:cubicBezTo>
                    <a:pt x="537" y="0"/>
                    <a:pt x="574" y="205"/>
                    <a:pt x="574" y="228"/>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1">
              <a:extLst>
                <a:ext uri="{FF2B5EF4-FFF2-40B4-BE49-F238E27FC236}">
                  <a16:creationId xmlns:a16="http://schemas.microsoft.com/office/drawing/2014/main" id="{4789836B-5362-4EB1-873F-A943F76FAD53}"/>
                </a:ext>
              </a:extLst>
            </p:cNvPr>
            <p:cNvSpPr>
              <a:spLocks/>
            </p:cNvSpPr>
            <p:nvPr userDrawn="1"/>
          </p:nvSpPr>
          <p:spPr bwMode="auto">
            <a:xfrm>
              <a:off x="4258" y="1535"/>
              <a:ext cx="1" cy="1"/>
            </a:xfrm>
            <a:custGeom>
              <a:avLst/>
              <a:gdLst>
                <a:gd name="T0" fmla="*/ 2 w 2"/>
                <a:gd name="T1" fmla="*/ 2 h 2"/>
                <a:gd name="T2" fmla="*/ 0 w 2"/>
                <a:gd name="T3" fmla="*/ 0 h 2"/>
              </a:gdLst>
              <a:ahLst/>
              <a:cxnLst>
                <a:cxn ang="0">
                  <a:pos x="T0" y="T1"/>
                </a:cxn>
                <a:cxn ang="0">
                  <a:pos x="T2" y="T3"/>
                </a:cxn>
              </a:cxnLst>
              <a:rect l="0" t="0" r="r" b="b"/>
              <a:pathLst>
                <a:path w="2" h="2">
                  <a:moveTo>
                    <a:pt x="2" y="2"/>
                  </a:moveTo>
                  <a:cubicBezTo>
                    <a:pt x="1" y="1"/>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2">
              <a:extLst>
                <a:ext uri="{FF2B5EF4-FFF2-40B4-BE49-F238E27FC236}">
                  <a16:creationId xmlns:a16="http://schemas.microsoft.com/office/drawing/2014/main" id="{A17A8697-D33B-4144-855B-9CA842684357}"/>
                </a:ext>
              </a:extLst>
            </p:cNvPr>
            <p:cNvSpPr>
              <a:spLocks/>
            </p:cNvSpPr>
            <p:nvPr userDrawn="1"/>
          </p:nvSpPr>
          <p:spPr bwMode="auto">
            <a:xfrm>
              <a:off x="4258" y="1535"/>
              <a:ext cx="1" cy="1"/>
            </a:xfrm>
            <a:custGeom>
              <a:avLst/>
              <a:gdLst>
                <a:gd name="T0" fmla="*/ 2 w 2"/>
                <a:gd name="T1" fmla="*/ 2 h 2"/>
                <a:gd name="T2" fmla="*/ 0 w 2"/>
                <a:gd name="T3" fmla="*/ 0 h 2"/>
              </a:gdLst>
              <a:ahLst/>
              <a:cxnLst>
                <a:cxn ang="0">
                  <a:pos x="T0" y="T1"/>
                </a:cxn>
                <a:cxn ang="0">
                  <a:pos x="T2" y="T3"/>
                </a:cxn>
              </a:cxnLst>
              <a:rect l="0" t="0" r="r" b="b"/>
              <a:pathLst>
                <a:path w="2" h="2">
                  <a:moveTo>
                    <a:pt x="2" y="2"/>
                  </a:moveTo>
                  <a:cubicBezTo>
                    <a:pt x="1" y="1"/>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3">
              <a:extLst>
                <a:ext uri="{FF2B5EF4-FFF2-40B4-BE49-F238E27FC236}">
                  <a16:creationId xmlns:a16="http://schemas.microsoft.com/office/drawing/2014/main" id="{C5BF65CA-3D31-4E80-AF11-5717C93ADF19}"/>
                </a:ext>
              </a:extLst>
            </p:cNvPr>
            <p:cNvSpPr>
              <a:spLocks/>
            </p:cNvSpPr>
            <p:nvPr userDrawn="1"/>
          </p:nvSpPr>
          <p:spPr bwMode="auto">
            <a:xfrm>
              <a:off x="4188" y="1335"/>
              <a:ext cx="785" cy="447"/>
            </a:xfrm>
            <a:custGeom>
              <a:avLst/>
              <a:gdLst>
                <a:gd name="T0" fmla="*/ 1060 w 1079"/>
                <a:gd name="T1" fmla="*/ 432 h 614"/>
                <a:gd name="T2" fmla="*/ 855 w 1079"/>
                <a:gd name="T3" fmla="*/ 477 h 614"/>
                <a:gd name="T4" fmla="*/ 501 w 1079"/>
                <a:gd name="T5" fmla="*/ 545 h 614"/>
                <a:gd name="T6" fmla="*/ 351 w 1079"/>
                <a:gd name="T7" fmla="*/ 567 h 614"/>
                <a:gd name="T8" fmla="*/ 268 w 1079"/>
                <a:gd name="T9" fmla="*/ 577 h 614"/>
                <a:gd name="T10" fmla="*/ 0 w 1079"/>
                <a:gd name="T11" fmla="*/ 614 h 614"/>
                <a:gd name="T12" fmla="*/ 84 w 1079"/>
                <a:gd name="T13" fmla="*/ 557 h 614"/>
                <a:gd name="T14" fmla="*/ 112 w 1079"/>
                <a:gd name="T15" fmla="*/ 519 h 614"/>
                <a:gd name="T16" fmla="*/ 132 w 1079"/>
                <a:gd name="T17" fmla="*/ 487 h 614"/>
                <a:gd name="T18" fmla="*/ 191 w 1079"/>
                <a:gd name="T19" fmla="*/ 432 h 614"/>
                <a:gd name="T20" fmla="*/ 193 w 1079"/>
                <a:gd name="T21" fmla="*/ 419 h 614"/>
                <a:gd name="T22" fmla="*/ 210 w 1079"/>
                <a:gd name="T23" fmla="*/ 437 h 614"/>
                <a:gd name="T24" fmla="*/ 264 w 1079"/>
                <a:gd name="T25" fmla="*/ 463 h 614"/>
                <a:gd name="T26" fmla="*/ 311 w 1079"/>
                <a:gd name="T27" fmla="*/ 445 h 614"/>
                <a:gd name="T28" fmla="*/ 364 w 1079"/>
                <a:gd name="T29" fmla="*/ 421 h 614"/>
                <a:gd name="T30" fmla="*/ 395 w 1079"/>
                <a:gd name="T31" fmla="*/ 403 h 614"/>
                <a:gd name="T32" fmla="*/ 435 w 1079"/>
                <a:gd name="T33" fmla="*/ 362 h 614"/>
                <a:gd name="T34" fmla="*/ 450 w 1079"/>
                <a:gd name="T35" fmla="*/ 297 h 614"/>
                <a:gd name="T36" fmla="*/ 470 w 1079"/>
                <a:gd name="T37" fmla="*/ 242 h 614"/>
                <a:gd name="T38" fmla="*/ 492 w 1079"/>
                <a:gd name="T39" fmla="*/ 185 h 614"/>
                <a:gd name="T40" fmla="*/ 536 w 1079"/>
                <a:gd name="T41" fmla="*/ 194 h 614"/>
                <a:gd name="T42" fmla="*/ 547 w 1079"/>
                <a:gd name="T43" fmla="*/ 159 h 614"/>
                <a:gd name="T44" fmla="*/ 560 w 1079"/>
                <a:gd name="T45" fmla="*/ 131 h 614"/>
                <a:gd name="T46" fmla="*/ 598 w 1079"/>
                <a:gd name="T47" fmla="*/ 105 h 614"/>
                <a:gd name="T48" fmla="*/ 626 w 1079"/>
                <a:gd name="T49" fmla="*/ 53 h 614"/>
                <a:gd name="T50" fmla="*/ 630 w 1079"/>
                <a:gd name="T51" fmla="*/ 13 h 614"/>
                <a:gd name="T52" fmla="*/ 654 w 1079"/>
                <a:gd name="T53" fmla="*/ 11 h 614"/>
                <a:gd name="T54" fmla="*/ 708 w 1079"/>
                <a:gd name="T55" fmla="*/ 25 h 614"/>
                <a:gd name="T56" fmla="*/ 716 w 1079"/>
                <a:gd name="T57" fmla="*/ 11 h 614"/>
                <a:gd name="T58" fmla="*/ 747 w 1079"/>
                <a:gd name="T59" fmla="*/ 15 h 614"/>
                <a:gd name="T60" fmla="*/ 792 w 1079"/>
                <a:gd name="T61" fmla="*/ 52 h 614"/>
                <a:gd name="T62" fmla="*/ 814 w 1079"/>
                <a:gd name="T63" fmla="*/ 108 h 614"/>
                <a:gd name="T64" fmla="*/ 804 w 1079"/>
                <a:gd name="T65" fmla="*/ 157 h 614"/>
                <a:gd name="T66" fmla="*/ 843 w 1079"/>
                <a:gd name="T67" fmla="*/ 149 h 614"/>
                <a:gd name="T68" fmla="*/ 852 w 1079"/>
                <a:gd name="T69" fmla="*/ 173 h 614"/>
                <a:gd name="T70" fmla="*/ 910 w 1079"/>
                <a:gd name="T71" fmla="*/ 182 h 614"/>
                <a:gd name="T72" fmla="*/ 931 w 1079"/>
                <a:gd name="T73" fmla="*/ 197 h 614"/>
                <a:gd name="T74" fmla="*/ 948 w 1079"/>
                <a:gd name="T75" fmla="*/ 205 h 614"/>
                <a:gd name="T76" fmla="*/ 964 w 1079"/>
                <a:gd name="T77" fmla="*/ 235 h 614"/>
                <a:gd name="T78" fmla="*/ 956 w 1079"/>
                <a:gd name="T79" fmla="*/ 261 h 614"/>
                <a:gd name="T80" fmla="*/ 916 w 1079"/>
                <a:gd name="T81" fmla="*/ 241 h 614"/>
                <a:gd name="T82" fmla="*/ 926 w 1079"/>
                <a:gd name="T83" fmla="*/ 258 h 614"/>
                <a:gd name="T84" fmla="*/ 974 w 1079"/>
                <a:gd name="T85" fmla="*/ 279 h 614"/>
                <a:gd name="T86" fmla="*/ 982 w 1079"/>
                <a:gd name="T87" fmla="*/ 305 h 614"/>
                <a:gd name="T88" fmla="*/ 980 w 1079"/>
                <a:gd name="T89" fmla="*/ 307 h 614"/>
                <a:gd name="T90" fmla="*/ 957 w 1079"/>
                <a:gd name="T91" fmla="*/ 301 h 614"/>
                <a:gd name="T92" fmla="*/ 968 w 1079"/>
                <a:gd name="T93" fmla="*/ 320 h 614"/>
                <a:gd name="T94" fmla="*/ 959 w 1079"/>
                <a:gd name="T95" fmla="*/ 325 h 614"/>
                <a:gd name="T96" fmla="*/ 972 w 1079"/>
                <a:gd name="T97" fmla="*/ 333 h 614"/>
                <a:gd name="T98" fmla="*/ 990 w 1079"/>
                <a:gd name="T99" fmla="*/ 352 h 614"/>
                <a:gd name="T100" fmla="*/ 968 w 1079"/>
                <a:gd name="T101" fmla="*/ 373 h 614"/>
                <a:gd name="T102" fmla="*/ 932 w 1079"/>
                <a:gd name="T103" fmla="*/ 349 h 614"/>
                <a:gd name="T104" fmla="*/ 938 w 1079"/>
                <a:gd name="T105" fmla="*/ 361 h 614"/>
                <a:gd name="T106" fmla="*/ 962 w 1079"/>
                <a:gd name="T107" fmla="*/ 383 h 614"/>
                <a:gd name="T108" fmla="*/ 988 w 1079"/>
                <a:gd name="T109" fmla="*/ 386 h 614"/>
                <a:gd name="T110" fmla="*/ 997 w 1079"/>
                <a:gd name="T111" fmla="*/ 376 h 614"/>
                <a:gd name="T112" fmla="*/ 1040 w 1079"/>
                <a:gd name="T113" fmla="*/ 376 h 614"/>
                <a:gd name="T114" fmla="*/ 1060 w 1079"/>
                <a:gd name="T115" fmla="*/ 43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9" h="614">
                  <a:moveTo>
                    <a:pt x="1060" y="432"/>
                  </a:moveTo>
                  <a:cubicBezTo>
                    <a:pt x="1059" y="430"/>
                    <a:pt x="888" y="469"/>
                    <a:pt x="855" y="477"/>
                  </a:cubicBezTo>
                  <a:cubicBezTo>
                    <a:pt x="822" y="485"/>
                    <a:pt x="501" y="545"/>
                    <a:pt x="501" y="545"/>
                  </a:cubicBezTo>
                  <a:cubicBezTo>
                    <a:pt x="501" y="545"/>
                    <a:pt x="392" y="563"/>
                    <a:pt x="351" y="567"/>
                  </a:cubicBezTo>
                  <a:cubicBezTo>
                    <a:pt x="309" y="571"/>
                    <a:pt x="268" y="577"/>
                    <a:pt x="268" y="577"/>
                  </a:cubicBezTo>
                  <a:cubicBezTo>
                    <a:pt x="155" y="589"/>
                    <a:pt x="81" y="601"/>
                    <a:pt x="0" y="614"/>
                  </a:cubicBezTo>
                  <a:cubicBezTo>
                    <a:pt x="23" y="605"/>
                    <a:pt x="70" y="569"/>
                    <a:pt x="84" y="557"/>
                  </a:cubicBezTo>
                  <a:cubicBezTo>
                    <a:pt x="99" y="545"/>
                    <a:pt x="108" y="526"/>
                    <a:pt x="112" y="519"/>
                  </a:cubicBezTo>
                  <a:cubicBezTo>
                    <a:pt x="116" y="511"/>
                    <a:pt x="124" y="495"/>
                    <a:pt x="132" y="487"/>
                  </a:cubicBezTo>
                  <a:cubicBezTo>
                    <a:pt x="141" y="479"/>
                    <a:pt x="180" y="445"/>
                    <a:pt x="191" y="432"/>
                  </a:cubicBezTo>
                  <a:cubicBezTo>
                    <a:pt x="195" y="427"/>
                    <a:pt x="195" y="423"/>
                    <a:pt x="193" y="419"/>
                  </a:cubicBezTo>
                  <a:cubicBezTo>
                    <a:pt x="194" y="420"/>
                    <a:pt x="201" y="429"/>
                    <a:pt x="210" y="437"/>
                  </a:cubicBezTo>
                  <a:cubicBezTo>
                    <a:pt x="218" y="445"/>
                    <a:pt x="242" y="475"/>
                    <a:pt x="264" y="463"/>
                  </a:cubicBezTo>
                  <a:cubicBezTo>
                    <a:pt x="285" y="451"/>
                    <a:pt x="292" y="441"/>
                    <a:pt x="311" y="445"/>
                  </a:cubicBezTo>
                  <a:cubicBezTo>
                    <a:pt x="330" y="449"/>
                    <a:pt x="353" y="431"/>
                    <a:pt x="364" y="421"/>
                  </a:cubicBezTo>
                  <a:cubicBezTo>
                    <a:pt x="374" y="413"/>
                    <a:pt x="382" y="403"/>
                    <a:pt x="395" y="403"/>
                  </a:cubicBezTo>
                  <a:cubicBezTo>
                    <a:pt x="408" y="401"/>
                    <a:pt x="435" y="388"/>
                    <a:pt x="435" y="362"/>
                  </a:cubicBezTo>
                  <a:cubicBezTo>
                    <a:pt x="435" y="336"/>
                    <a:pt x="440" y="309"/>
                    <a:pt x="450" y="297"/>
                  </a:cubicBezTo>
                  <a:cubicBezTo>
                    <a:pt x="460" y="285"/>
                    <a:pt x="464" y="263"/>
                    <a:pt x="470" y="242"/>
                  </a:cubicBezTo>
                  <a:cubicBezTo>
                    <a:pt x="477" y="221"/>
                    <a:pt x="478" y="176"/>
                    <a:pt x="492" y="185"/>
                  </a:cubicBezTo>
                  <a:cubicBezTo>
                    <a:pt x="506" y="193"/>
                    <a:pt x="524" y="207"/>
                    <a:pt x="536" y="194"/>
                  </a:cubicBezTo>
                  <a:cubicBezTo>
                    <a:pt x="548" y="181"/>
                    <a:pt x="543" y="170"/>
                    <a:pt x="547" y="159"/>
                  </a:cubicBezTo>
                  <a:cubicBezTo>
                    <a:pt x="551" y="148"/>
                    <a:pt x="552" y="135"/>
                    <a:pt x="560" y="131"/>
                  </a:cubicBezTo>
                  <a:cubicBezTo>
                    <a:pt x="568" y="127"/>
                    <a:pt x="587" y="116"/>
                    <a:pt x="598" y="105"/>
                  </a:cubicBezTo>
                  <a:cubicBezTo>
                    <a:pt x="608" y="95"/>
                    <a:pt x="626" y="70"/>
                    <a:pt x="626" y="53"/>
                  </a:cubicBezTo>
                  <a:cubicBezTo>
                    <a:pt x="626" y="42"/>
                    <a:pt x="625" y="24"/>
                    <a:pt x="630" y="13"/>
                  </a:cubicBezTo>
                  <a:cubicBezTo>
                    <a:pt x="633" y="6"/>
                    <a:pt x="640" y="3"/>
                    <a:pt x="654" y="11"/>
                  </a:cubicBezTo>
                  <a:cubicBezTo>
                    <a:pt x="688" y="31"/>
                    <a:pt x="707" y="41"/>
                    <a:pt x="708" y="25"/>
                  </a:cubicBezTo>
                  <a:cubicBezTo>
                    <a:pt x="709" y="20"/>
                    <a:pt x="712" y="15"/>
                    <a:pt x="716" y="11"/>
                  </a:cubicBezTo>
                  <a:cubicBezTo>
                    <a:pt x="724" y="2"/>
                    <a:pt x="739" y="0"/>
                    <a:pt x="747" y="15"/>
                  </a:cubicBezTo>
                  <a:cubicBezTo>
                    <a:pt x="759" y="37"/>
                    <a:pt x="785" y="44"/>
                    <a:pt x="792" y="52"/>
                  </a:cubicBezTo>
                  <a:cubicBezTo>
                    <a:pt x="799" y="60"/>
                    <a:pt x="832" y="91"/>
                    <a:pt x="814" y="108"/>
                  </a:cubicBezTo>
                  <a:cubicBezTo>
                    <a:pt x="796" y="125"/>
                    <a:pt x="789" y="149"/>
                    <a:pt x="804" y="157"/>
                  </a:cubicBezTo>
                  <a:cubicBezTo>
                    <a:pt x="818" y="163"/>
                    <a:pt x="840" y="149"/>
                    <a:pt x="843" y="149"/>
                  </a:cubicBezTo>
                  <a:cubicBezTo>
                    <a:pt x="846" y="149"/>
                    <a:pt x="850" y="167"/>
                    <a:pt x="852" y="173"/>
                  </a:cubicBezTo>
                  <a:cubicBezTo>
                    <a:pt x="852" y="181"/>
                    <a:pt x="890" y="171"/>
                    <a:pt x="910" y="182"/>
                  </a:cubicBezTo>
                  <a:cubicBezTo>
                    <a:pt x="920" y="188"/>
                    <a:pt x="926" y="193"/>
                    <a:pt x="931" y="197"/>
                  </a:cubicBezTo>
                  <a:cubicBezTo>
                    <a:pt x="936" y="200"/>
                    <a:pt x="941" y="203"/>
                    <a:pt x="948" y="205"/>
                  </a:cubicBezTo>
                  <a:cubicBezTo>
                    <a:pt x="964" y="209"/>
                    <a:pt x="970" y="227"/>
                    <a:pt x="964" y="235"/>
                  </a:cubicBezTo>
                  <a:cubicBezTo>
                    <a:pt x="957" y="243"/>
                    <a:pt x="966" y="263"/>
                    <a:pt x="956" y="261"/>
                  </a:cubicBezTo>
                  <a:cubicBezTo>
                    <a:pt x="945" y="257"/>
                    <a:pt x="924" y="245"/>
                    <a:pt x="916" y="241"/>
                  </a:cubicBezTo>
                  <a:cubicBezTo>
                    <a:pt x="906" y="238"/>
                    <a:pt x="903" y="247"/>
                    <a:pt x="926" y="258"/>
                  </a:cubicBezTo>
                  <a:cubicBezTo>
                    <a:pt x="948" y="269"/>
                    <a:pt x="969" y="271"/>
                    <a:pt x="974" y="279"/>
                  </a:cubicBezTo>
                  <a:cubicBezTo>
                    <a:pt x="978" y="284"/>
                    <a:pt x="982" y="299"/>
                    <a:pt x="982" y="305"/>
                  </a:cubicBezTo>
                  <a:cubicBezTo>
                    <a:pt x="982" y="308"/>
                    <a:pt x="981" y="309"/>
                    <a:pt x="980" y="307"/>
                  </a:cubicBezTo>
                  <a:cubicBezTo>
                    <a:pt x="973" y="302"/>
                    <a:pt x="958" y="296"/>
                    <a:pt x="957" y="301"/>
                  </a:cubicBezTo>
                  <a:cubicBezTo>
                    <a:pt x="956" y="307"/>
                    <a:pt x="972" y="319"/>
                    <a:pt x="968" y="320"/>
                  </a:cubicBezTo>
                  <a:cubicBezTo>
                    <a:pt x="964" y="321"/>
                    <a:pt x="959" y="321"/>
                    <a:pt x="959" y="325"/>
                  </a:cubicBezTo>
                  <a:cubicBezTo>
                    <a:pt x="959" y="330"/>
                    <a:pt x="966" y="329"/>
                    <a:pt x="972" y="333"/>
                  </a:cubicBezTo>
                  <a:cubicBezTo>
                    <a:pt x="977" y="337"/>
                    <a:pt x="995" y="337"/>
                    <a:pt x="990" y="352"/>
                  </a:cubicBezTo>
                  <a:cubicBezTo>
                    <a:pt x="984" y="367"/>
                    <a:pt x="985" y="384"/>
                    <a:pt x="968" y="373"/>
                  </a:cubicBezTo>
                  <a:cubicBezTo>
                    <a:pt x="951" y="361"/>
                    <a:pt x="938" y="349"/>
                    <a:pt x="932" y="349"/>
                  </a:cubicBezTo>
                  <a:cubicBezTo>
                    <a:pt x="926" y="347"/>
                    <a:pt x="931" y="356"/>
                    <a:pt x="938" y="361"/>
                  </a:cubicBezTo>
                  <a:cubicBezTo>
                    <a:pt x="944" y="366"/>
                    <a:pt x="950" y="375"/>
                    <a:pt x="962" y="383"/>
                  </a:cubicBezTo>
                  <a:cubicBezTo>
                    <a:pt x="973" y="391"/>
                    <a:pt x="984" y="389"/>
                    <a:pt x="988" y="386"/>
                  </a:cubicBezTo>
                  <a:cubicBezTo>
                    <a:pt x="992" y="383"/>
                    <a:pt x="985" y="377"/>
                    <a:pt x="997" y="376"/>
                  </a:cubicBezTo>
                  <a:cubicBezTo>
                    <a:pt x="1009" y="375"/>
                    <a:pt x="1036" y="361"/>
                    <a:pt x="1040" y="376"/>
                  </a:cubicBezTo>
                  <a:cubicBezTo>
                    <a:pt x="1046" y="391"/>
                    <a:pt x="1079" y="429"/>
                    <a:pt x="1060" y="43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4">
              <a:extLst>
                <a:ext uri="{FF2B5EF4-FFF2-40B4-BE49-F238E27FC236}">
                  <a16:creationId xmlns:a16="http://schemas.microsoft.com/office/drawing/2014/main" id="{AF81F245-D362-4C4A-A8AF-040E38375217}"/>
                </a:ext>
              </a:extLst>
            </p:cNvPr>
            <p:cNvSpPr>
              <a:spLocks/>
            </p:cNvSpPr>
            <p:nvPr userDrawn="1"/>
          </p:nvSpPr>
          <p:spPr bwMode="auto">
            <a:xfrm>
              <a:off x="4925" y="1477"/>
              <a:ext cx="39" cy="109"/>
            </a:xfrm>
            <a:custGeom>
              <a:avLst/>
              <a:gdLst>
                <a:gd name="T0" fmla="*/ 54 w 54"/>
                <a:gd name="T1" fmla="*/ 0 h 150"/>
                <a:gd name="T2" fmla="*/ 53 w 54"/>
                <a:gd name="T3" fmla="*/ 9 h 150"/>
                <a:gd name="T4" fmla="*/ 44 w 54"/>
                <a:gd name="T5" fmla="*/ 64 h 150"/>
                <a:gd name="T6" fmla="*/ 30 w 54"/>
                <a:gd name="T7" fmla="*/ 74 h 150"/>
                <a:gd name="T8" fmla="*/ 25 w 54"/>
                <a:gd name="T9" fmla="*/ 126 h 150"/>
                <a:gd name="T10" fmla="*/ 3 w 54"/>
                <a:gd name="T11" fmla="*/ 123 h 150"/>
                <a:gd name="T12" fmla="*/ 0 w 54"/>
                <a:gd name="T13" fmla="*/ 111 h 150"/>
                <a:gd name="T14" fmla="*/ 5 w 54"/>
                <a:gd name="T15" fmla="*/ 60 h 150"/>
                <a:gd name="T16" fmla="*/ 17 w 54"/>
                <a:gd name="T17" fmla="*/ 18 h 150"/>
                <a:gd name="T18" fmla="*/ 25 w 54"/>
                <a:gd name="T19" fmla="*/ 0 h 150"/>
                <a:gd name="T20" fmla="*/ 54 w 54"/>
                <a:gd name="T21"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50">
                  <a:moveTo>
                    <a:pt x="54" y="0"/>
                  </a:moveTo>
                  <a:cubicBezTo>
                    <a:pt x="54" y="3"/>
                    <a:pt x="53" y="5"/>
                    <a:pt x="53" y="9"/>
                  </a:cubicBezTo>
                  <a:cubicBezTo>
                    <a:pt x="51" y="16"/>
                    <a:pt x="49" y="52"/>
                    <a:pt x="44" y="64"/>
                  </a:cubicBezTo>
                  <a:cubicBezTo>
                    <a:pt x="39" y="76"/>
                    <a:pt x="35" y="68"/>
                    <a:pt x="30" y="74"/>
                  </a:cubicBezTo>
                  <a:cubicBezTo>
                    <a:pt x="25" y="82"/>
                    <a:pt x="26" y="102"/>
                    <a:pt x="25" y="126"/>
                  </a:cubicBezTo>
                  <a:cubicBezTo>
                    <a:pt x="24" y="150"/>
                    <a:pt x="8" y="133"/>
                    <a:pt x="3" y="123"/>
                  </a:cubicBezTo>
                  <a:cubicBezTo>
                    <a:pt x="1" y="120"/>
                    <a:pt x="0" y="116"/>
                    <a:pt x="0" y="111"/>
                  </a:cubicBezTo>
                  <a:cubicBezTo>
                    <a:pt x="0" y="97"/>
                    <a:pt x="4" y="77"/>
                    <a:pt x="5" y="60"/>
                  </a:cubicBezTo>
                  <a:cubicBezTo>
                    <a:pt x="7" y="36"/>
                    <a:pt x="15" y="20"/>
                    <a:pt x="17" y="18"/>
                  </a:cubicBezTo>
                  <a:cubicBezTo>
                    <a:pt x="20" y="15"/>
                    <a:pt x="26" y="10"/>
                    <a:pt x="25" y="0"/>
                  </a:cubicBezTo>
                  <a:lnTo>
                    <a:pt x="54" y="0"/>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5">
              <a:extLst>
                <a:ext uri="{FF2B5EF4-FFF2-40B4-BE49-F238E27FC236}">
                  <a16:creationId xmlns:a16="http://schemas.microsoft.com/office/drawing/2014/main" id="{2E686F00-853A-45CC-AD67-B0F4D2A632A9}"/>
                </a:ext>
              </a:extLst>
            </p:cNvPr>
            <p:cNvSpPr>
              <a:spLocks/>
            </p:cNvSpPr>
            <p:nvPr userDrawn="1"/>
          </p:nvSpPr>
          <p:spPr bwMode="auto">
            <a:xfrm>
              <a:off x="4259" y="1221"/>
              <a:ext cx="450" cy="459"/>
            </a:xfrm>
            <a:custGeom>
              <a:avLst/>
              <a:gdLst>
                <a:gd name="T0" fmla="*/ 618 w 618"/>
                <a:gd name="T1" fmla="*/ 167 h 631"/>
                <a:gd name="T2" fmla="*/ 610 w 618"/>
                <a:gd name="T3" fmla="*/ 181 h 631"/>
                <a:gd name="T4" fmla="*/ 556 w 618"/>
                <a:gd name="T5" fmla="*/ 167 h 631"/>
                <a:gd name="T6" fmla="*/ 532 w 618"/>
                <a:gd name="T7" fmla="*/ 169 h 631"/>
                <a:gd name="T8" fmla="*/ 528 w 618"/>
                <a:gd name="T9" fmla="*/ 209 h 631"/>
                <a:gd name="T10" fmla="*/ 500 w 618"/>
                <a:gd name="T11" fmla="*/ 261 h 631"/>
                <a:gd name="T12" fmla="*/ 462 w 618"/>
                <a:gd name="T13" fmla="*/ 287 h 631"/>
                <a:gd name="T14" fmla="*/ 449 w 618"/>
                <a:gd name="T15" fmla="*/ 315 h 631"/>
                <a:gd name="T16" fmla="*/ 438 w 618"/>
                <a:gd name="T17" fmla="*/ 350 h 631"/>
                <a:gd name="T18" fmla="*/ 394 w 618"/>
                <a:gd name="T19" fmla="*/ 341 h 631"/>
                <a:gd name="T20" fmla="*/ 372 w 618"/>
                <a:gd name="T21" fmla="*/ 398 h 631"/>
                <a:gd name="T22" fmla="*/ 352 w 618"/>
                <a:gd name="T23" fmla="*/ 453 h 631"/>
                <a:gd name="T24" fmla="*/ 337 w 618"/>
                <a:gd name="T25" fmla="*/ 518 h 631"/>
                <a:gd name="T26" fmla="*/ 297 w 618"/>
                <a:gd name="T27" fmla="*/ 559 h 631"/>
                <a:gd name="T28" fmla="*/ 266 w 618"/>
                <a:gd name="T29" fmla="*/ 577 h 631"/>
                <a:gd name="T30" fmla="*/ 213 w 618"/>
                <a:gd name="T31" fmla="*/ 601 h 631"/>
                <a:gd name="T32" fmla="*/ 166 w 618"/>
                <a:gd name="T33" fmla="*/ 619 h 631"/>
                <a:gd name="T34" fmla="*/ 112 w 618"/>
                <a:gd name="T35" fmla="*/ 593 h 631"/>
                <a:gd name="T36" fmla="*/ 95 w 618"/>
                <a:gd name="T37" fmla="*/ 575 h 631"/>
                <a:gd name="T38" fmla="*/ 95 w 618"/>
                <a:gd name="T39" fmla="*/ 575 h 631"/>
                <a:gd name="T40" fmla="*/ 78 w 618"/>
                <a:gd name="T41" fmla="*/ 563 h 631"/>
                <a:gd name="T42" fmla="*/ 20 w 618"/>
                <a:gd name="T43" fmla="*/ 507 h 631"/>
                <a:gd name="T44" fmla="*/ 4 w 618"/>
                <a:gd name="T45" fmla="*/ 446 h 631"/>
                <a:gd name="T46" fmla="*/ 0 w 618"/>
                <a:gd name="T47" fmla="*/ 434 h 631"/>
                <a:gd name="T48" fmla="*/ 20 w 618"/>
                <a:gd name="T49" fmla="*/ 431 h 631"/>
                <a:gd name="T50" fmla="*/ 42 w 618"/>
                <a:gd name="T51" fmla="*/ 402 h 631"/>
                <a:gd name="T52" fmla="*/ 42 w 618"/>
                <a:gd name="T53" fmla="*/ 367 h 631"/>
                <a:gd name="T54" fmla="*/ 50 w 618"/>
                <a:gd name="T55" fmla="*/ 320 h 631"/>
                <a:gd name="T56" fmla="*/ 78 w 618"/>
                <a:gd name="T57" fmla="*/ 334 h 631"/>
                <a:gd name="T58" fmla="*/ 91 w 618"/>
                <a:gd name="T59" fmla="*/ 313 h 631"/>
                <a:gd name="T60" fmla="*/ 96 w 618"/>
                <a:gd name="T61" fmla="*/ 272 h 631"/>
                <a:gd name="T62" fmla="*/ 114 w 618"/>
                <a:gd name="T63" fmla="*/ 256 h 631"/>
                <a:gd name="T64" fmla="*/ 133 w 618"/>
                <a:gd name="T65" fmla="*/ 240 h 631"/>
                <a:gd name="T66" fmla="*/ 177 w 618"/>
                <a:gd name="T67" fmla="*/ 196 h 631"/>
                <a:gd name="T68" fmla="*/ 195 w 618"/>
                <a:gd name="T69" fmla="*/ 160 h 631"/>
                <a:gd name="T70" fmla="*/ 201 w 618"/>
                <a:gd name="T71" fmla="*/ 96 h 631"/>
                <a:gd name="T72" fmla="*/ 201 w 618"/>
                <a:gd name="T73" fmla="*/ 52 h 631"/>
                <a:gd name="T74" fmla="*/ 195 w 618"/>
                <a:gd name="T75" fmla="*/ 8 h 631"/>
                <a:gd name="T76" fmla="*/ 205 w 618"/>
                <a:gd name="T77" fmla="*/ 4 h 631"/>
                <a:gd name="T78" fmla="*/ 206 w 618"/>
                <a:gd name="T79" fmla="*/ 2 h 631"/>
                <a:gd name="T80" fmla="*/ 236 w 618"/>
                <a:gd name="T81" fmla="*/ 160 h 631"/>
                <a:gd name="T82" fmla="*/ 375 w 618"/>
                <a:gd name="T83" fmla="*/ 140 h 631"/>
                <a:gd name="T84" fmla="*/ 386 w 618"/>
                <a:gd name="T85" fmla="*/ 224 h 631"/>
                <a:gd name="T86" fmla="*/ 402 w 618"/>
                <a:gd name="T87" fmla="*/ 218 h 631"/>
                <a:gd name="T88" fmla="*/ 431 w 618"/>
                <a:gd name="T89" fmla="*/ 175 h 631"/>
                <a:gd name="T90" fmla="*/ 448 w 618"/>
                <a:gd name="T91" fmla="*/ 172 h 631"/>
                <a:gd name="T92" fmla="*/ 462 w 618"/>
                <a:gd name="T93" fmla="*/ 152 h 631"/>
                <a:gd name="T94" fmla="*/ 471 w 618"/>
                <a:gd name="T95" fmla="*/ 136 h 631"/>
                <a:gd name="T96" fmla="*/ 471 w 618"/>
                <a:gd name="T97" fmla="*/ 136 h 631"/>
                <a:gd name="T98" fmla="*/ 473 w 618"/>
                <a:gd name="T99" fmla="*/ 138 h 631"/>
                <a:gd name="T100" fmla="*/ 493 w 618"/>
                <a:gd name="T101" fmla="*/ 150 h 631"/>
                <a:gd name="T102" fmla="*/ 506 w 618"/>
                <a:gd name="T103" fmla="*/ 143 h 631"/>
                <a:gd name="T104" fmla="*/ 538 w 618"/>
                <a:gd name="T105" fmla="*/ 119 h 631"/>
                <a:gd name="T106" fmla="*/ 538 w 618"/>
                <a:gd name="T107" fmla="*/ 119 h 631"/>
                <a:gd name="T108" fmla="*/ 564 w 618"/>
                <a:gd name="T109" fmla="*/ 119 h 631"/>
                <a:gd name="T110" fmla="*/ 618 w 618"/>
                <a:gd name="T111" fmla="*/ 16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 h="631">
                  <a:moveTo>
                    <a:pt x="618" y="167"/>
                  </a:moveTo>
                  <a:cubicBezTo>
                    <a:pt x="614" y="171"/>
                    <a:pt x="611" y="176"/>
                    <a:pt x="610" y="181"/>
                  </a:cubicBezTo>
                  <a:cubicBezTo>
                    <a:pt x="609" y="197"/>
                    <a:pt x="590" y="187"/>
                    <a:pt x="556" y="167"/>
                  </a:cubicBezTo>
                  <a:cubicBezTo>
                    <a:pt x="542" y="159"/>
                    <a:pt x="535" y="162"/>
                    <a:pt x="532" y="169"/>
                  </a:cubicBezTo>
                  <a:cubicBezTo>
                    <a:pt x="527" y="180"/>
                    <a:pt x="528" y="198"/>
                    <a:pt x="528" y="209"/>
                  </a:cubicBezTo>
                  <a:cubicBezTo>
                    <a:pt x="528" y="226"/>
                    <a:pt x="510" y="251"/>
                    <a:pt x="500" y="261"/>
                  </a:cubicBezTo>
                  <a:cubicBezTo>
                    <a:pt x="489" y="272"/>
                    <a:pt x="470" y="283"/>
                    <a:pt x="462" y="287"/>
                  </a:cubicBezTo>
                  <a:cubicBezTo>
                    <a:pt x="454" y="291"/>
                    <a:pt x="453" y="304"/>
                    <a:pt x="449" y="315"/>
                  </a:cubicBezTo>
                  <a:cubicBezTo>
                    <a:pt x="445" y="326"/>
                    <a:pt x="450" y="337"/>
                    <a:pt x="438" y="350"/>
                  </a:cubicBezTo>
                  <a:cubicBezTo>
                    <a:pt x="426" y="363"/>
                    <a:pt x="408" y="349"/>
                    <a:pt x="394" y="341"/>
                  </a:cubicBezTo>
                  <a:cubicBezTo>
                    <a:pt x="380" y="332"/>
                    <a:pt x="379" y="377"/>
                    <a:pt x="372" y="398"/>
                  </a:cubicBezTo>
                  <a:cubicBezTo>
                    <a:pt x="366" y="419"/>
                    <a:pt x="362" y="441"/>
                    <a:pt x="352" y="453"/>
                  </a:cubicBezTo>
                  <a:cubicBezTo>
                    <a:pt x="342" y="465"/>
                    <a:pt x="337" y="492"/>
                    <a:pt x="337" y="518"/>
                  </a:cubicBezTo>
                  <a:cubicBezTo>
                    <a:pt x="337" y="544"/>
                    <a:pt x="310" y="557"/>
                    <a:pt x="297" y="559"/>
                  </a:cubicBezTo>
                  <a:cubicBezTo>
                    <a:pt x="284" y="559"/>
                    <a:pt x="276" y="569"/>
                    <a:pt x="266" y="577"/>
                  </a:cubicBezTo>
                  <a:cubicBezTo>
                    <a:pt x="255" y="587"/>
                    <a:pt x="232" y="605"/>
                    <a:pt x="213" y="601"/>
                  </a:cubicBezTo>
                  <a:cubicBezTo>
                    <a:pt x="194" y="597"/>
                    <a:pt x="187" y="607"/>
                    <a:pt x="166" y="619"/>
                  </a:cubicBezTo>
                  <a:cubicBezTo>
                    <a:pt x="144" y="631"/>
                    <a:pt x="120" y="601"/>
                    <a:pt x="112" y="593"/>
                  </a:cubicBezTo>
                  <a:cubicBezTo>
                    <a:pt x="103" y="585"/>
                    <a:pt x="96" y="576"/>
                    <a:pt x="95" y="575"/>
                  </a:cubicBezTo>
                  <a:cubicBezTo>
                    <a:pt x="95" y="575"/>
                    <a:pt x="95" y="575"/>
                    <a:pt x="95" y="575"/>
                  </a:cubicBezTo>
                  <a:cubicBezTo>
                    <a:pt x="91" y="569"/>
                    <a:pt x="82" y="565"/>
                    <a:pt x="78" y="563"/>
                  </a:cubicBezTo>
                  <a:cubicBezTo>
                    <a:pt x="72" y="559"/>
                    <a:pt x="40" y="529"/>
                    <a:pt x="20" y="507"/>
                  </a:cubicBezTo>
                  <a:cubicBezTo>
                    <a:pt x="2" y="483"/>
                    <a:pt x="4" y="461"/>
                    <a:pt x="4" y="446"/>
                  </a:cubicBezTo>
                  <a:cubicBezTo>
                    <a:pt x="3" y="442"/>
                    <a:pt x="2" y="437"/>
                    <a:pt x="0" y="434"/>
                  </a:cubicBezTo>
                  <a:cubicBezTo>
                    <a:pt x="3" y="437"/>
                    <a:pt x="9" y="440"/>
                    <a:pt x="20" y="431"/>
                  </a:cubicBezTo>
                  <a:cubicBezTo>
                    <a:pt x="37" y="416"/>
                    <a:pt x="38" y="406"/>
                    <a:pt x="42" y="402"/>
                  </a:cubicBezTo>
                  <a:cubicBezTo>
                    <a:pt x="46" y="397"/>
                    <a:pt x="47" y="374"/>
                    <a:pt x="42" y="367"/>
                  </a:cubicBezTo>
                  <a:cubicBezTo>
                    <a:pt x="37" y="360"/>
                    <a:pt x="43" y="322"/>
                    <a:pt x="50" y="320"/>
                  </a:cubicBezTo>
                  <a:cubicBezTo>
                    <a:pt x="57" y="319"/>
                    <a:pt x="71" y="336"/>
                    <a:pt x="78" y="334"/>
                  </a:cubicBezTo>
                  <a:cubicBezTo>
                    <a:pt x="85" y="331"/>
                    <a:pt x="96" y="324"/>
                    <a:pt x="91" y="313"/>
                  </a:cubicBezTo>
                  <a:cubicBezTo>
                    <a:pt x="87" y="302"/>
                    <a:pt x="88" y="282"/>
                    <a:pt x="96" y="272"/>
                  </a:cubicBezTo>
                  <a:cubicBezTo>
                    <a:pt x="105" y="262"/>
                    <a:pt x="113" y="263"/>
                    <a:pt x="114" y="256"/>
                  </a:cubicBezTo>
                  <a:cubicBezTo>
                    <a:pt x="115" y="248"/>
                    <a:pt x="123" y="238"/>
                    <a:pt x="133" y="240"/>
                  </a:cubicBezTo>
                  <a:cubicBezTo>
                    <a:pt x="144" y="243"/>
                    <a:pt x="159" y="212"/>
                    <a:pt x="177" y="196"/>
                  </a:cubicBezTo>
                  <a:cubicBezTo>
                    <a:pt x="195" y="180"/>
                    <a:pt x="193" y="181"/>
                    <a:pt x="195" y="160"/>
                  </a:cubicBezTo>
                  <a:cubicBezTo>
                    <a:pt x="197" y="139"/>
                    <a:pt x="201" y="120"/>
                    <a:pt x="201" y="96"/>
                  </a:cubicBezTo>
                  <a:cubicBezTo>
                    <a:pt x="201" y="72"/>
                    <a:pt x="210" y="75"/>
                    <a:pt x="201" y="52"/>
                  </a:cubicBezTo>
                  <a:cubicBezTo>
                    <a:pt x="193" y="28"/>
                    <a:pt x="194" y="10"/>
                    <a:pt x="195" y="8"/>
                  </a:cubicBezTo>
                  <a:cubicBezTo>
                    <a:pt x="197" y="5"/>
                    <a:pt x="199" y="0"/>
                    <a:pt x="205" y="4"/>
                  </a:cubicBezTo>
                  <a:cubicBezTo>
                    <a:pt x="206" y="4"/>
                    <a:pt x="206" y="3"/>
                    <a:pt x="206" y="2"/>
                  </a:cubicBezTo>
                  <a:cubicBezTo>
                    <a:pt x="236" y="160"/>
                    <a:pt x="236" y="160"/>
                    <a:pt x="236" y="160"/>
                  </a:cubicBezTo>
                  <a:cubicBezTo>
                    <a:pt x="375" y="140"/>
                    <a:pt x="375" y="140"/>
                    <a:pt x="375" y="140"/>
                  </a:cubicBezTo>
                  <a:cubicBezTo>
                    <a:pt x="386" y="224"/>
                    <a:pt x="386" y="224"/>
                    <a:pt x="386" y="224"/>
                  </a:cubicBezTo>
                  <a:cubicBezTo>
                    <a:pt x="386" y="224"/>
                    <a:pt x="390" y="237"/>
                    <a:pt x="402" y="218"/>
                  </a:cubicBezTo>
                  <a:cubicBezTo>
                    <a:pt x="412" y="199"/>
                    <a:pt x="428" y="177"/>
                    <a:pt x="431" y="175"/>
                  </a:cubicBezTo>
                  <a:cubicBezTo>
                    <a:pt x="434" y="173"/>
                    <a:pt x="440" y="177"/>
                    <a:pt x="448" y="172"/>
                  </a:cubicBezTo>
                  <a:cubicBezTo>
                    <a:pt x="456" y="167"/>
                    <a:pt x="460" y="161"/>
                    <a:pt x="462" y="152"/>
                  </a:cubicBezTo>
                  <a:cubicBezTo>
                    <a:pt x="464" y="145"/>
                    <a:pt x="468" y="137"/>
                    <a:pt x="471" y="136"/>
                  </a:cubicBezTo>
                  <a:cubicBezTo>
                    <a:pt x="471" y="136"/>
                    <a:pt x="471" y="136"/>
                    <a:pt x="471" y="136"/>
                  </a:cubicBezTo>
                  <a:cubicBezTo>
                    <a:pt x="472" y="136"/>
                    <a:pt x="473" y="137"/>
                    <a:pt x="473" y="138"/>
                  </a:cubicBezTo>
                  <a:cubicBezTo>
                    <a:pt x="474" y="142"/>
                    <a:pt x="484" y="150"/>
                    <a:pt x="493" y="150"/>
                  </a:cubicBezTo>
                  <a:cubicBezTo>
                    <a:pt x="498" y="150"/>
                    <a:pt x="502" y="148"/>
                    <a:pt x="506" y="143"/>
                  </a:cubicBezTo>
                  <a:cubicBezTo>
                    <a:pt x="518" y="129"/>
                    <a:pt x="536" y="119"/>
                    <a:pt x="538" y="119"/>
                  </a:cubicBezTo>
                  <a:cubicBezTo>
                    <a:pt x="538" y="119"/>
                    <a:pt x="538" y="119"/>
                    <a:pt x="538" y="119"/>
                  </a:cubicBezTo>
                  <a:cubicBezTo>
                    <a:pt x="541" y="118"/>
                    <a:pt x="561" y="117"/>
                    <a:pt x="564" y="119"/>
                  </a:cubicBezTo>
                  <a:cubicBezTo>
                    <a:pt x="568" y="120"/>
                    <a:pt x="599" y="114"/>
                    <a:pt x="618" y="16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6">
              <a:extLst>
                <a:ext uri="{FF2B5EF4-FFF2-40B4-BE49-F238E27FC236}">
                  <a16:creationId xmlns:a16="http://schemas.microsoft.com/office/drawing/2014/main" id="{EC130118-0C86-4121-9D0A-DECE20051C0C}"/>
                </a:ext>
              </a:extLst>
            </p:cNvPr>
            <p:cNvSpPr>
              <a:spLocks/>
            </p:cNvSpPr>
            <p:nvPr userDrawn="1"/>
          </p:nvSpPr>
          <p:spPr bwMode="auto">
            <a:xfrm>
              <a:off x="2873" y="977"/>
              <a:ext cx="620" cy="400"/>
            </a:xfrm>
            <a:custGeom>
              <a:avLst/>
              <a:gdLst>
                <a:gd name="T0" fmla="*/ 847 w 853"/>
                <a:gd name="T1" fmla="*/ 252 h 549"/>
                <a:gd name="T2" fmla="*/ 827 w 853"/>
                <a:gd name="T3" fmla="*/ 298 h 549"/>
                <a:gd name="T4" fmla="*/ 818 w 853"/>
                <a:gd name="T5" fmla="*/ 327 h 549"/>
                <a:gd name="T6" fmla="*/ 801 w 853"/>
                <a:gd name="T7" fmla="*/ 344 h 549"/>
                <a:gd name="T8" fmla="*/ 734 w 853"/>
                <a:gd name="T9" fmla="*/ 377 h 549"/>
                <a:gd name="T10" fmla="*/ 751 w 853"/>
                <a:gd name="T11" fmla="*/ 429 h 549"/>
                <a:gd name="T12" fmla="*/ 743 w 853"/>
                <a:gd name="T13" fmla="*/ 451 h 549"/>
                <a:gd name="T14" fmla="*/ 733 w 853"/>
                <a:gd name="T15" fmla="*/ 481 h 549"/>
                <a:gd name="T16" fmla="*/ 717 w 853"/>
                <a:gd name="T17" fmla="*/ 505 h 549"/>
                <a:gd name="T18" fmla="*/ 695 w 853"/>
                <a:gd name="T19" fmla="*/ 521 h 549"/>
                <a:gd name="T20" fmla="*/ 690 w 853"/>
                <a:gd name="T21" fmla="*/ 549 h 549"/>
                <a:gd name="T22" fmla="*/ 690 w 853"/>
                <a:gd name="T23" fmla="*/ 548 h 549"/>
                <a:gd name="T24" fmla="*/ 663 w 853"/>
                <a:gd name="T25" fmla="*/ 523 h 549"/>
                <a:gd name="T26" fmla="*/ 627 w 853"/>
                <a:gd name="T27" fmla="*/ 511 h 549"/>
                <a:gd name="T28" fmla="*/ 531 w 853"/>
                <a:gd name="T29" fmla="*/ 516 h 549"/>
                <a:gd name="T30" fmla="*/ 124 w 853"/>
                <a:gd name="T31" fmla="*/ 529 h 549"/>
                <a:gd name="T32" fmla="*/ 124 w 853"/>
                <a:gd name="T33" fmla="*/ 529 h 549"/>
                <a:gd name="T34" fmla="*/ 124 w 853"/>
                <a:gd name="T35" fmla="*/ 525 h 549"/>
                <a:gd name="T36" fmla="*/ 114 w 853"/>
                <a:gd name="T37" fmla="*/ 496 h 549"/>
                <a:gd name="T38" fmla="*/ 101 w 853"/>
                <a:gd name="T39" fmla="*/ 397 h 549"/>
                <a:gd name="T40" fmla="*/ 84 w 853"/>
                <a:gd name="T41" fmla="*/ 367 h 549"/>
                <a:gd name="T42" fmla="*/ 80 w 853"/>
                <a:gd name="T43" fmla="*/ 336 h 549"/>
                <a:gd name="T44" fmla="*/ 73 w 853"/>
                <a:gd name="T45" fmla="*/ 307 h 549"/>
                <a:gd name="T46" fmla="*/ 54 w 853"/>
                <a:gd name="T47" fmla="*/ 263 h 549"/>
                <a:gd name="T48" fmla="*/ 39 w 853"/>
                <a:gd name="T49" fmla="*/ 210 h 549"/>
                <a:gd name="T50" fmla="*/ 38 w 853"/>
                <a:gd name="T51" fmla="*/ 207 h 549"/>
                <a:gd name="T52" fmla="*/ 38 w 853"/>
                <a:gd name="T53" fmla="*/ 207 h 549"/>
                <a:gd name="T54" fmla="*/ 38 w 853"/>
                <a:gd name="T55" fmla="*/ 207 h 549"/>
                <a:gd name="T56" fmla="*/ 35 w 853"/>
                <a:gd name="T57" fmla="*/ 202 h 549"/>
                <a:gd name="T58" fmla="*/ 35 w 853"/>
                <a:gd name="T59" fmla="*/ 202 h 549"/>
                <a:gd name="T60" fmla="*/ 21 w 853"/>
                <a:gd name="T61" fmla="*/ 177 h 549"/>
                <a:gd name="T62" fmla="*/ 13 w 853"/>
                <a:gd name="T63" fmla="*/ 139 h 549"/>
                <a:gd name="T64" fmla="*/ 27 w 853"/>
                <a:gd name="T65" fmla="*/ 99 h 549"/>
                <a:gd name="T66" fmla="*/ 23 w 853"/>
                <a:gd name="T67" fmla="*/ 71 h 549"/>
                <a:gd name="T68" fmla="*/ 13 w 853"/>
                <a:gd name="T69" fmla="*/ 39 h 549"/>
                <a:gd name="T70" fmla="*/ 23 w 853"/>
                <a:gd name="T71" fmla="*/ 22 h 549"/>
                <a:gd name="T72" fmla="*/ 24 w 853"/>
                <a:gd name="T73" fmla="*/ 21 h 549"/>
                <a:gd name="T74" fmla="*/ 24 w 853"/>
                <a:gd name="T75" fmla="*/ 21 h 549"/>
                <a:gd name="T76" fmla="*/ 361 w 853"/>
                <a:gd name="T77" fmla="*/ 16 h 549"/>
                <a:gd name="T78" fmla="*/ 671 w 853"/>
                <a:gd name="T79" fmla="*/ 2 h 549"/>
                <a:gd name="T80" fmla="*/ 688 w 853"/>
                <a:gd name="T81" fmla="*/ 4 h 549"/>
                <a:gd name="T82" fmla="*/ 691 w 853"/>
                <a:gd name="T83" fmla="*/ 10 h 549"/>
                <a:gd name="T84" fmla="*/ 699 w 853"/>
                <a:gd name="T85" fmla="*/ 25 h 549"/>
                <a:gd name="T86" fmla="*/ 707 w 853"/>
                <a:gd name="T87" fmla="*/ 52 h 549"/>
                <a:gd name="T88" fmla="*/ 710 w 853"/>
                <a:gd name="T89" fmla="*/ 107 h 549"/>
                <a:gd name="T90" fmla="*/ 737 w 853"/>
                <a:gd name="T91" fmla="*/ 141 h 549"/>
                <a:gd name="T92" fmla="*/ 770 w 853"/>
                <a:gd name="T93" fmla="*/ 156 h 549"/>
                <a:gd name="T94" fmla="*/ 775 w 853"/>
                <a:gd name="T95" fmla="*/ 169 h 549"/>
                <a:gd name="T96" fmla="*/ 794 w 853"/>
                <a:gd name="T97" fmla="*/ 193 h 549"/>
                <a:gd name="T98" fmla="*/ 847 w 853"/>
                <a:gd name="T99" fmla="*/ 252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3" h="549">
                  <a:moveTo>
                    <a:pt x="847" y="252"/>
                  </a:moveTo>
                  <a:cubicBezTo>
                    <a:pt x="842" y="270"/>
                    <a:pt x="834" y="293"/>
                    <a:pt x="827" y="298"/>
                  </a:cubicBezTo>
                  <a:cubicBezTo>
                    <a:pt x="819" y="303"/>
                    <a:pt x="818" y="319"/>
                    <a:pt x="818" y="327"/>
                  </a:cubicBezTo>
                  <a:cubicBezTo>
                    <a:pt x="818" y="335"/>
                    <a:pt x="815" y="339"/>
                    <a:pt x="801" y="344"/>
                  </a:cubicBezTo>
                  <a:cubicBezTo>
                    <a:pt x="786" y="349"/>
                    <a:pt x="736" y="354"/>
                    <a:pt x="734" y="377"/>
                  </a:cubicBezTo>
                  <a:cubicBezTo>
                    <a:pt x="732" y="401"/>
                    <a:pt x="751" y="417"/>
                    <a:pt x="751" y="429"/>
                  </a:cubicBezTo>
                  <a:cubicBezTo>
                    <a:pt x="751" y="441"/>
                    <a:pt x="745" y="447"/>
                    <a:pt x="743" y="451"/>
                  </a:cubicBezTo>
                  <a:cubicBezTo>
                    <a:pt x="740" y="455"/>
                    <a:pt x="735" y="469"/>
                    <a:pt x="733" y="481"/>
                  </a:cubicBezTo>
                  <a:cubicBezTo>
                    <a:pt x="730" y="494"/>
                    <a:pt x="727" y="500"/>
                    <a:pt x="717" y="505"/>
                  </a:cubicBezTo>
                  <a:cubicBezTo>
                    <a:pt x="707" y="509"/>
                    <a:pt x="693" y="507"/>
                    <a:pt x="695" y="521"/>
                  </a:cubicBezTo>
                  <a:cubicBezTo>
                    <a:pt x="698" y="535"/>
                    <a:pt x="703" y="543"/>
                    <a:pt x="690" y="549"/>
                  </a:cubicBezTo>
                  <a:cubicBezTo>
                    <a:pt x="690" y="548"/>
                    <a:pt x="690" y="548"/>
                    <a:pt x="690" y="548"/>
                  </a:cubicBezTo>
                  <a:cubicBezTo>
                    <a:pt x="690" y="548"/>
                    <a:pt x="685" y="539"/>
                    <a:pt x="663" y="523"/>
                  </a:cubicBezTo>
                  <a:cubicBezTo>
                    <a:pt x="642" y="506"/>
                    <a:pt x="627" y="511"/>
                    <a:pt x="627" y="511"/>
                  </a:cubicBezTo>
                  <a:cubicBezTo>
                    <a:pt x="627" y="511"/>
                    <a:pt x="584" y="515"/>
                    <a:pt x="531" y="516"/>
                  </a:cubicBezTo>
                  <a:cubicBezTo>
                    <a:pt x="477" y="517"/>
                    <a:pt x="124" y="529"/>
                    <a:pt x="124" y="529"/>
                  </a:cubicBezTo>
                  <a:cubicBezTo>
                    <a:pt x="124" y="529"/>
                    <a:pt x="124" y="529"/>
                    <a:pt x="124" y="529"/>
                  </a:cubicBezTo>
                  <a:cubicBezTo>
                    <a:pt x="124" y="528"/>
                    <a:pt x="124" y="527"/>
                    <a:pt x="124" y="525"/>
                  </a:cubicBezTo>
                  <a:cubicBezTo>
                    <a:pt x="123" y="519"/>
                    <a:pt x="114" y="517"/>
                    <a:pt x="114" y="496"/>
                  </a:cubicBezTo>
                  <a:cubicBezTo>
                    <a:pt x="114" y="474"/>
                    <a:pt x="101" y="412"/>
                    <a:pt x="101" y="397"/>
                  </a:cubicBezTo>
                  <a:cubicBezTo>
                    <a:pt x="100" y="382"/>
                    <a:pt x="89" y="373"/>
                    <a:pt x="84" y="367"/>
                  </a:cubicBezTo>
                  <a:cubicBezTo>
                    <a:pt x="79" y="361"/>
                    <a:pt x="80" y="343"/>
                    <a:pt x="80" y="336"/>
                  </a:cubicBezTo>
                  <a:cubicBezTo>
                    <a:pt x="80" y="328"/>
                    <a:pt x="79" y="316"/>
                    <a:pt x="73" y="307"/>
                  </a:cubicBezTo>
                  <a:cubicBezTo>
                    <a:pt x="67" y="298"/>
                    <a:pt x="64" y="284"/>
                    <a:pt x="54" y="263"/>
                  </a:cubicBezTo>
                  <a:cubicBezTo>
                    <a:pt x="45" y="242"/>
                    <a:pt x="39" y="218"/>
                    <a:pt x="39" y="210"/>
                  </a:cubicBezTo>
                  <a:cubicBezTo>
                    <a:pt x="39" y="209"/>
                    <a:pt x="38" y="208"/>
                    <a:pt x="38" y="207"/>
                  </a:cubicBezTo>
                  <a:cubicBezTo>
                    <a:pt x="38" y="207"/>
                    <a:pt x="38" y="207"/>
                    <a:pt x="38" y="207"/>
                  </a:cubicBezTo>
                  <a:cubicBezTo>
                    <a:pt x="38" y="207"/>
                    <a:pt x="38" y="207"/>
                    <a:pt x="38" y="207"/>
                  </a:cubicBezTo>
                  <a:cubicBezTo>
                    <a:pt x="37" y="205"/>
                    <a:pt x="36" y="203"/>
                    <a:pt x="35" y="202"/>
                  </a:cubicBezTo>
                  <a:cubicBezTo>
                    <a:pt x="35" y="202"/>
                    <a:pt x="35" y="202"/>
                    <a:pt x="35" y="202"/>
                  </a:cubicBezTo>
                  <a:cubicBezTo>
                    <a:pt x="31" y="194"/>
                    <a:pt x="22" y="179"/>
                    <a:pt x="21" y="177"/>
                  </a:cubicBezTo>
                  <a:cubicBezTo>
                    <a:pt x="19" y="173"/>
                    <a:pt x="0" y="159"/>
                    <a:pt x="13" y="139"/>
                  </a:cubicBezTo>
                  <a:cubicBezTo>
                    <a:pt x="25" y="118"/>
                    <a:pt x="27" y="99"/>
                    <a:pt x="27" y="99"/>
                  </a:cubicBezTo>
                  <a:cubicBezTo>
                    <a:pt x="27" y="99"/>
                    <a:pt x="34" y="83"/>
                    <a:pt x="23" y="71"/>
                  </a:cubicBezTo>
                  <a:cubicBezTo>
                    <a:pt x="13" y="58"/>
                    <a:pt x="13" y="46"/>
                    <a:pt x="13" y="39"/>
                  </a:cubicBezTo>
                  <a:cubicBezTo>
                    <a:pt x="14" y="31"/>
                    <a:pt x="18" y="26"/>
                    <a:pt x="23" y="22"/>
                  </a:cubicBezTo>
                  <a:cubicBezTo>
                    <a:pt x="23" y="22"/>
                    <a:pt x="23" y="21"/>
                    <a:pt x="24" y="21"/>
                  </a:cubicBezTo>
                  <a:cubicBezTo>
                    <a:pt x="24" y="21"/>
                    <a:pt x="24" y="21"/>
                    <a:pt x="24" y="21"/>
                  </a:cubicBezTo>
                  <a:cubicBezTo>
                    <a:pt x="24" y="21"/>
                    <a:pt x="303" y="18"/>
                    <a:pt x="361" y="16"/>
                  </a:cubicBezTo>
                  <a:cubicBezTo>
                    <a:pt x="361" y="16"/>
                    <a:pt x="669" y="2"/>
                    <a:pt x="671" y="2"/>
                  </a:cubicBezTo>
                  <a:cubicBezTo>
                    <a:pt x="673" y="2"/>
                    <a:pt x="683" y="0"/>
                    <a:pt x="688" y="4"/>
                  </a:cubicBezTo>
                  <a:cubicBezTo>
                    <a:pt x="690" y="6"/>
                    <a:pt x="691" y="7"/>
                    <a:pt x="691" y="10"/>
                  </a:cubicBezTo>
                  <a:cubicBezTo>
                    <a:pt x="694" y="21"/>
                    <a:pt x="697" y="23"/>
                    <a:pt x="699" y="25"/>
                  </a:cubicBezTo>
                  <a:cubicBezTo>
                    <a:pt x="701" y="26"/>
                    <a:pt x="717" y="41"/>
                    <a:pt x="707" y="52"/>
                  </a:cubicBezTo>
                  <a:cubicBezTo>
                    <a:pt x="697" y="63"/>
                    <a:pt x="699" y="87"/>
                    <a:pt x="710" y="107"/>
                  </a:cubicBezTo>
                  <a:cubicBezTo>
                    <a:pt x="721" y="126"/>
                    <a:pt x="723" y="138"/>
                    <a:pt x="737" y="141"/>
                  </a:cubicBezTo>
                  <a:cubicBezTo>
                    <a:pt x="752" y="145"/>
                    <a:pt x="765" y="141"/>
                    <a:pt x="770" y="156"/>
                  </a:cubicBezTo>
                  <a:cubicBezTo>
                    <a:pt x="771" y="161"/>
                    <a:pt x="773" y="165"/>
                    <a:pt x="775" y="169"/>
                  </a:cubicBezTo>
                  <a:cubicBezTo>
                    <a:pt x="780" y="177"/>
                    <a:pt x="786" y="183"/>
                    <a:pt x="794" y="193"/>
                  </a:cubicBezTo>
                  <a:cubicBezTo>
                    <a:pt x="806" y="208"/>
                    <a:pt x="853" y="234"/>
                    <a:pt x="847" y="25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7">
              <a:extLst>
                <a:ext uri="{FF2B5EF4-FFF2-40B4-BE49-F238E27FC236}">
                  <a16:creationId xmlns:a16="http://schemas.microsoft.com/office/drawing/2014/main" id="{51D3E808-28E9-4CBD-A604-0D59581A227E}"/>
                </a:ext>
              </a:extLst>
            </p:cNvPr>
            <p:cNvSpPr>
              <a:spLocks/>
            </p:cNvSpPr>
            <p:nvPr userDrawn="1"/>
          </p:nvSpPr>
          <p:spPr bwMode="auto">
            <a:xfrm>
              <a:off x="317" y="324"/>
              <a:ext cx="818" cy="665"/>
            </a:xfrm>
            <a:custGeom>
              <a:avLst/>
              <a:gdLst>
                <a:gd name="T0" fmla="*/ 1098 w 1124"/>
                <a:gd name="T1" fmla="*/ 325 h 914"/>
                <a:gd name="T2" fmla="*/ 1059 w 1124"/>
                <a:gd name="T3" fmla="*/ 379 h 914"/>
                <a:gd name="T4" fmla="*/ 1039 w 1124"/>
                <a:gd name="T5" fmla="*/ 422 h 914"/>
                <a:gd name="T6" fmla="*/ 1021 w 1124"/>
                <a:gd name="T7" fmla="*/ 437 h 914"/>
                <a:gd name="T8" fmla="*/ 978 w 1124"/>
                <a:gd name="T9" fmla="*/ 488 h 914"/>
                <a:gd name="T10" fmla="*/ 974 w 1124"/>
                <a:gd name="T11" fmla="*/ 517 h 914"/>
                <a:gd name="T12" fmla="*/ 990 w 1124"/>
                <a:gd name="T13" fmla="*/ 527 h 914"/>
                <a:gd name="T14" fmla="*/ 1002 w 1124"/>
                <a:gd name="T15" fmla="*/ 553 h 914"/>
                <a:gd name="T16" fmla="*/ 986 w 1124"/>
                <a:gd name="T17" fmla="*/ 592 h 914"/>
                <a:gd name="T18" fmla="*/ 974 w 1124"/>
                <a:gd name="T19" fmla="*/ 620 h 914"/>
                <a:gd name="T20" fmla="*/ 911 w 1124"/>
                <a:gd name="T21" fmla="*/ 914 h 914"/>
                <a:gd name="T22" fmla="*/ 536 w 1124"/>
                <a:gd name="T23" fmla="*/ 833 h 914"/>
                <a:gd name="T24" fmla="*/ 9 w 1124"/>
                <a:gd name="T25" fmla="*/ 692 h 914"/>
                <a:gd name="T26" fmla="*/ 0 w 1124"/>
                <a:gd name="T27" fmla="*/ 663 h 914"/>
                <a:gd name="T28" fmla="*/ 9 w 1124"/>
                <a:gd name="T29" fmla="*/ 604 h 914"/>
                <a:gd name="T30" fmla="*/ 19 w 1124"/>
                <a:gd name="T31" fmla="*/ 568 h 914"/>
                <a:gd name="T32" fmla="*/ 31 w 1124"/>
                <a:gd name="T33" fmla="*/ 511 h 914"/>
                <a:gd name="T34" fmla="*/ 56 w 1124"/>
                <a:gd name="T35" fmla="*/ 461 h 914"/>
                <a:gd name="T36" fmla="*/ 85 w 1124"/>
                <a:gd name="T37" fmla="*/ 453 h 914"/>
                <a:gd name="T38" fmla="*/ 79 w 1124"/>
                <a:gd name="T39" fmla="*/ 434 h 914"/>
                <a:gd name="T40" fmla="*/ 109 w 1124"/>
                <a:gd name="T41" fmla="*/ 380 h 914"/>
                <a:gd name="T42" fmla="*/ 135 w 1124"/>
                <a:gd name="T43" fmla="*/ 311 h 914"/>
                <a:gd name="T44" fmla="*/ 152 w 1124"/>
                <a:gd name="T45" fmla="*/ 287 h 914"/>
                <a:gd name="T46" fmla="*/ 156 w 1124"/>
                <a:gd name="T47" fmla="*/ 267 h 914"/>
                <a:gd name="T48" fmla="*/ 172 w 1124"/>
                <a:gd name="T49" fmla="*/ 212 h 914"/>
                <a:gd name="T50" fmla="*/ 200 w 1124"/>
                <a:gd name="T51" fmla="*/ 153 h 914"/>
                <a:gd name="T52" fmla="*/ 224 w 1124"/>
                <a:gd name="T53" fmla="*/ 87 h 914"/>
                <a:gd name="T54" fmla="*/ 241 w 1124"/>
                <a:gd name="T55" fmla="*/ 28 h 914"/>
                <a:gd name="T56" fmla="*/ 248 w 1124"/>
                <a:gd name="T57" fmla="*/ 0 h 914"/>
                <a:gd name="T58" fmla="*/ 309 w 1124"/>
                <a:gd name="T59" fmla="*/ 10 h 914"/>
                <a:gd name="T60" fmla="*/ 333 w 1124"/>
                <a:gd name="T61" fmla="*/ 22 h 914"/>
                <a:gd name="T62" fmla="*/ 347 w 1124"/>
                <a:gd name="T63" fmla="*/ 28 h 914"/>
                <a:gd name="T64" fmla="*/ 348 w 1124"/>
                <a:gd name="T65" fmla="*/ 29 h 914"/>
                <a:gd name="T66" fmla="*/ 348 w 1124"/>
                <a:gd name="T67" fmla="*/ 29 h 914"/>
                <a:gd name="T68" fmla="*/ 367 w 1124"/>
                <a:gd name="T69" fmla="*/ 75 h 914"/>
                <a:gd name="T70" fmla="*/ 377 w 1124"/>
                <a:gd name="T71" fmla="*/ 133 h 914"/>
                <a:gd name="T72" fmla="*/ 430 w 1124"/>
                <a:gd name="T73" fmla="*/ 153 h 914"/>
                <a:gd name="T74" fmla="*/ 492 w 1124"/>
                <a:gd name="T75" fmla="*/ 147 h 914"/>
                <a:gd name="T76" fmla="*/ 546 w 1124"/>
                <a:gd name="T77" fmla="*/ 169 h 914"/>
                <a:gd name="T78" fmla="*/ 568 w 1124"/>
                <a:gd name="T79" fmla="*/ 180 h 914"/>
                <a:gd name="T80" fmla="*/ 626 w 1124"/>
                <a:gd name="T81" fmla="*/ 179 h 914"/>
                <a:gd name="T82" fmla="*/ 666 w 1124"/>
                <a:gd name="T83" fmla="*/ 187 h 914"/>
                <a:gd name="T84" fmla="*/ 715 w 1124"/>
                <a:gd name="T85" fmla="*/ 181 h 914"/>
                <a:gd name="T86" fmla="*/ 772 w 1124"/>
                <a:gd name="T87" fmla="*/ 178 h 914"/>
                <a:gd name="T88" fmla="*/ 840 w 1124"/>
                <a:gd name="T89" fmla="*/ 184 h 914"/>
                <a:gd name="T90" fmla="*/ 941 w 1124"/>
                <a:gd name="T91" fmla="*/ 205 h 914"/>
                <a:gd name="T92" fmla="*/ 1064 w 1124"/>
                <a:gd name="T93" fmla="*/ 231 h 914"/>
                <a:gd name="T94" fmla="*/ 1068 w 1124"/>
                <a:gd name="T95" fmla="*/ 230 h 914"/>
                <a:gd name="T96" fmla="*/ 1070 w 1124"/>
                <a:gd name="T97" fmla="*/ 233 h 914"/>
                <a:gd name="T98" fmla="*/ 1082 w 1124"/>
                <a:gd name="T99" fmla="*/ 264 h 914"/>
                <a:gd name="T100" fmla="*/ 1098 w 1124"/>
                <a:gd name="T101" fmla="*/ 325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4" h="914">
                  <a:moveTo>
                    <a:pt x="1098" y="325"/>
                  </a:moveTo>
                  <a:cubicBezTo>
                    <a:pt x="1072" y="358"/>
                    <a:pt x="1060" y="372"/>
                    <a:pt x="1059" y="379"/>
                  </a:cubicBezTo>
                  <a:cubicBezTo>
                    <a:pt x="1058" y="385"/>
                    <a:pt x="1042" y="416"/>
                    <a:pt x="1039" y="422"/>
                  </a:cubicBezTo>
                  <a:cubicBezTo>
                    <a:pt x="1036" y="428"/>
                    <a:pt x="1030" y="431"/>
                    <a:pt x="1021" y="437"/>
                  </a:cubicBezTo>
                  <a:cubicBezTo>
                    <a:pt x="1012" y="444"/>
                    <a:pt x="980" y="473"/>
                    <a:pt x="978" y="488"/>
                  </a:cubicBezTo>
                  <a:cubicBezTo>
                    <a:pt x="975" y="503"/>
                    <a:pt x="970" y="513"/>
                    <a:pt x="974" y="517"/>
                  </a:cubicBezTo>
                  <a:cubicBezTo>
                    <a:pt x="977" y="521"/>
                    <a:pt x="986" y="525"/>
                    <a:pt x="990" y="527"/>
                  </a:cubicBezTo>
                  <a:cubicBezTo>
                    <a:pt x="995" y="530"/>
                    <a:pt x="1008" y="537"/>
                    <a:pt x="1002" y="553"/>
                  </a:cubicBezTo>
                  <a:cubicBezTo>
                    <a:pt x="995" y="568"/>
                    <a:pt x="993" y="587"/>
                    <a:pt x="986" y="592"/>
                  </a:cubicBezTo>
                  <a:cubicBezTo>
                    <a:pt x="978" y="597"/>
                    <a:pt x="976" y="607"/>
                    <a:pt x="974" y="620"/>
                  </a:cubicBezTo>
                  <a:cubicBezTo>
                    <a:pt x="972" y="633"/>
                    <a:pt x="911" y="914"/>
                    <a:pt x="911" y="914"/>
                  </a:cubicBezTo>
                  <a:cubicBezTo>
                    <a:pt x="749" y="881"/>
                    <a:pt x="585" y="847"/>
                    <a:pt x="536" y="833"/>
                  </a:cubicBezTo>
                  <a:cubicBezTo>
                    <a:pt x="9" y="692"/>
                    <a:pt x="9" y="692"/>
                    <a:pt x="9" y="692"/>
                  </a:cubicBezTo>
                  <a:cubicBezTo>
                    <a:pt x="9" y="692"/>
                    <a:pt x="1" y="672"/>
                    <a:pt x="0" y="663"/>
                  </a:cubicBezTo>
                  <a:cubicBezTo>
                    <a:pt x="0" y="653"/>
                    <a:pt x="1" y="611"/>
                    <a:pt x="9" y="604"/>
                  </a:cubicBezTo>
                  <a:cubicBezTo>
                    <a:pt x="16" y="597"/>
                    <a:pt x="20" y="590"/>
                    <a:pt x="19" y="568"/>
                  </a:cubicBezTo>
                  <a:cubicBezTo>
                    <a:pt x="18" y="546"/>
                    <a:pt x="20" y="525"/>
                    <a:pt x="31" y="511"/>
                  </a:cubicBezTo>
                  <a:cubicBezTo>
                    <a:pt x="42" y="497"/>
                    <a:pt x="48" y="464"/>
                    <a:pt x="56" y="461"/>
                  </a:cubicBezTo>
                  <a:cubicBezTo>
                    <a:pt x="65" y="457"/>
                    <a:pt x="85" y="459"/>
                    <a:pt x="85" y="453"/>
                  </a:cubicBezTo>
                  <a:cubicBezTo>
                    <a:pt x="85" y="446"/>
                    <a:pt x="76" y="441"/>
                    <a:pt x="79" y="434"/>
                  </a:cubicBezTo>
                  <a:cubicBezTo>
                    <a:pt x="82" y="427"/>
                    <a:pt x="106" y="386"/>
                    <a:pt x="109" y="380"/>
                  </a:cubicBezTo>
                  <a:cubicBezTo>
                    <a:pt x="112" y="374"/>
                    <a:pt x="130" y="325"/>
                    <a:pt x="135" y="311"/>
                  </a:cubicBezTo>
                  <a:cubicBezTo>
                    <a:pt x="140" y="298"/>
                    <a:pt x="151" y="289"/>
                    <a:pt x="152" y="287"/>
                  </a:cubicBezTo>
                  <a:cubicBezTo>
                    <a:pt x="152" y="284"/>
                    <a:pt x="156" y="272"/>
                    <a:pt x="156" y="267"/>
                  </a:cubicBezTo>
                  <a:cubicBezTo>
                    <a:pt x="156" y="263"/>
                    <a:pt x="168" y="216"/>
                    <a:pt x="172" y="212"/>
                  </a:cubicBezTo>
                  <a:cubicBezTo>
                    <a:pt x="175" y="208"/>
                    <a:pt x="198" y="164"/>
                    <a:pt x="200" y="153"/>
                  </a:cubicBezTo>
                  <a:cubicBezTo>
                    <a:pt x="202" y="143"/>
                    <a:pt x="221" y="92"/>
                    <a:pt x="224" y="87"/>
                  </a:cubicBezTo>
                  <a:cubicBezTo>
                    <a:pt x="226" y="83"/>
                    <a:pt x="235" y="35"/>
                    <a:pt x="241" y="28"/>
                  </a:cubicBezTo>
                  <a:cubicBezTo>
                    <a:pt x="247" y="21"/>
                    <a:pt x="240" y="0"/>
                    <a:pt x="248" y="0"/>
                  </a:cubicBezTo>
                  <a:cubicBezTo>
                    <a:pt x="255" y="0"/>
                    <a:pt x="306" y="3"/>
                    <a:pt x="309" y="10"/>
                  </a:cubicBezTo>
                  <a:cubicBezTo>
                    <a:pt x="314" y="20"/>
                    <a:pt x="325" y="19"/>
                    <a:pt x="333" y="22"/>
                  </a:cubicBezTo>
                  <a:cubicBezTo>
                    <a:pt x="336" y="23"/>
                    <a:pt x="342" y="25"/>
                    <a:pt x="347" y="28"/>
                  </a:cubicBezTo>
                  <a:cubicBezTo>
                    <a:pt x="348" y="29"/>
                    <a:pt x="348" y="29"/>
                    <a:pt x="348" y="29"/>
                  </a:cubicBezTo>
                  <a:cubicBezTo>
                    <a:pt x="348" y="29"/>
                    <a:pt x="348" y="29"/>
                    <a:pt x="348" y="29"/>
                  </a:cubicBezTo>
                  <a:cubicBezTo>
                    <a:pt x="359" y="36"/>
                    <a:pt x="370" y="49"/>
                    <a:pt x="367" y="75"/>
                  </a:cubicBezTo>
                  <a:cubicBezTo>
                    <a:pt x="362" y="117"/>
                    <a:pt x="362" y="123"/>
                    <a:pt x="377" y="133"/>
                  </a:cubicBezTo>
                  <a:cubicBezTo>
                    <a:pt x="392" y="142"/>
                    <a:pt x="411" y="151"/>
                    <a:pt x="430" y="153"/>
                  </a:cubicBezTo>
                  <a:cubicBezTo>
                    <a:pt x="448" y="154"/>
                    <a:pt x="475" y="143"/>
                    <a:pt x="492" y="147"/>
                  </a:cubicBezTo>
                  <a:cubicBezTo>
                    <a:pt x="508" y="151"/>
                    <a:pt x="544" y="161"/>
                    <a:pt x="546" y="169"/>
                  </a:cubicBezTo>
                  <a:cubicBezTo>
                    <a:pt x="548" y="176"/>
                    <a:pt x="556" y="180"/>
                    <a:pt x="568" y="180"/>
                  </a:cubicBezTo>
                  <a:cubicBezTo>
                    <a:pt x="581" y="180"/>
                    <a:pt x="618" y="174"/>
                    <a:pt x="626" y="179"/>
                  </a:cubicBezTo>
                  <a:cubicBezTo>
                    <a:pt x="634" y="183"/>
                    <a:pt x="650" y="191"/>
                    <a:pt x="666" y="187"/>
                  </a:cubicBezTo>
                  <a:cubicBezTo>
                    <a:pt x="682" y="183"/>
                    <a:pt x="700" y="181"/>
                    <a:pt x="715" y="181"/>
                  </a:cubicBezTo>
                  <a:cubicBezTo>
                    <a:pt x="730" y="182"/>
                    <a:pt x="762" y="173"/>
                    <a:pt x="772" y="178"/>
                  </a:cubicBezTo>
                  <a:cubicBezTo>
                    <a:pt x="781" y="183"/>
                    <a:pt x="825" y="183"/>
                    <a:pt x="840" y="184"/>
                  </a:cubicBezTo>
                  <a:cubicBezTo>
                    <a:pt x="854" y="185"/>
                    <a:pt x="921" y="199"/>
                    <a:pt x="941" y="205"/>
                  </a:cubicBezTo>
                  <a:cubicBezTo>
                    <a:pt x="961" y="210"/>
                    <a:pt x="1061" y="231"/>
                    <a:pt x="1064" y="231"/>
                  </a:cubicBezTo>
                  <a:cubicBezTo>
                    <a:pt x="1065" y="231"/>
                    <a:pt x="1067" y="230"/>
                    <a:pt x="1068" y="230"/>
                  </a:cubicBezTo>
                  <a:cubicBezTo>
                    <a:pt x="1069" y="230"/>
                    <a:pt x="1070" y="231"/>
                    <a:pt x="1070" y="233"/>
                  </a:cubicBezTo>
                  <a:cubicBezTo>
                    <a:pt x="1072" y="239"/>
                    <a:pt x="1074" y="257"/>
                    <a:pt x="1082" y="264"/>
                  </a:cubicBezTo>
                  <a:cubicBezTo>
                    <a:pt x="1091" y="271"/>
                    <a:pt x="1124" y="293"/>
                    <a:pt x="1098" y="325"/>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8">
              <a:extLst>
                <a:ext uri="{FF2B5EF4-FFF2-40B4-BE49-F238E27FC236}">
                  <a16:creationId xmlns:a16="http://schemas.microsoft.com/office/drawing/2014/main" id="{314EB3EF-6C6D-46E8-AAA6-84F8B2BCD0D0}"/>
                </a:ext>
              </a:extLst>
            </p:cNvPr>
            <p:cNvSpPr>
              <a:spLocks/>
            </p:cNvSpPr>
            <p:nvPr userDrawn="1"/>
          </p:nvSpPr>
          <p:spPr bwMode="auto">
            <a:xfrm>
              <a:off x="495" y="-1"/>
              <a:ext cx="666" cy="493"/>
            </a:xfrm>
            <a:custGeom>
              <a:avLst/>
              <a:gdLst>
                <a:gd name="T0" fmla="*/ 854 w 916"/>
                <a:gd name="T1" fmla="*/ 457 h 677"/>
                <a:gd name="T2" fmla="*/ 824 w 916"/>
                <a:gd name="T3" fmla="*/ 676 h 677"/>
                <a:gd name="T4" fmla="*/ 697 w 916"/>
                <a:gd name="T5" fmla="*/ 651 h 677"/>
                <a:gd name="T6" fmla="*/ 528 w 916"/>
                <a:gd name="T7" fmla="*/ 624 h 677"/>
                <a:gd name="T8" fmla="*/ 422 w 916"/>
                <a:gd name="T9" fmla="*/ 633 h 677"/>
                <a:gd name="T10" fmla="*/ 324 w 916"/>
                <a:gd name="T11" fmla="*/ 626 h 677"/>
                <a:gd name="T12" fmla="*/ 248 w 916"/>
                <a:gd name="T13" fmla="*/ 593 h 677"/>
                <a:gd name="T14" fmla="*/ 133 w 916"/>
                <a:gd name="T15" fmla="*/ 579 h 677"/>
                <a:gd name="T16" fmla="*/ 104 w 916"/>
                <a:gd name="T17" fmla="*/ 475 h 677"/>
                <a:gd name="T18" fmla="*/ 103 w 916"/>
                <a:gd name="T19" fmla="*/ 474 h 677"/>
                <a:gd name="T20" fmla="*/ 7 w 916"/>
                <a:gd name="T21" fmla="*/ 422 h 677"/>
                <a:gd name="T22" fmla="*/ 6 w 916"/>
                <a:gd name="T23" fmla="*/ 387 h 677"/>
                <a:gd name="T24" fmla="*/ 13 w 916"/>
                <a:gd name="T25" fmla="*/ 389 h 677"/>
                <a:gd name="T26" fmla="*/ 36 w 916"/>
                <a:gd name="T27" fmla="*/ 370 h 677"/>
                <a:gd name="T28" fmla="*/ 50 w 916"/>
                <a:gd name="T29" fmla="*/ 353 h 677"/>
                <a:gd name="T30" fmla="*/ 21 w 916"/>
                <a:gd name="T31" fmla="*/ 324 h 677"/>
                <a:gd name="T32" fmla="*/ 44 w 916"/>
                <a:gd name="T33" fmla="*/ 304 h 677"/>
                <a:gd name="T34" fmla="*/ 20 w 916"/>
                <a:gd name="T35" fmla="*/ 288 h 677"/>
                <a:gd name="T36" fmla="*/ 24 w 916"/>
                <a:gd name="T37" fmla="*/ 182 h 677"/>
                <a:gd name="T38" fmla="*/ 9 w 916"/>
                <a:gd name="T39" fmla="*/ 120 h 677"/>
                <a:gd name="T40" fmla="*/ 37 w 916"/>
                <a:gd name="T41" fmla="*/ 54 h 677"/>
                <a:gd name="T42" fmla="*/ 178 w 916"/>
                <a:gd name="T43" fmla="*/ 134 h 677"/>
                <a:gd name="T44" fmla="*/ 213 w 916"/>
                <a:gd name="T45" fmla="*/ 162 h 677"/>
                <a:gd name="T46" fmla="*/ 231 w 916"/>
                <a:gd name="T47" fmla="*/ 180 h 677"/>
                <a:gd name="T48" fmla="*/ 222 w 916"/>
                <a:gd name="T49" fmla="*/ 211 h 677"/>
                <a:gd name="T50" fmla="*/ 222 w 916"/>
                <a:gd name="T51" fmla="*/ 210 h 677"/>
                <a:gd name="T52" fmla="*/ 247 w 916"/>
                <a:gd name="T53" fmla="*/ 202 h 677"/>
                <a:gd name="T54" fmla="*/ 215 w 916"/>
                <a:gd name="T55" fmla="*/ 246 h 677"/>
                <a:gd name="T56" fmla="*/ 220 w 916"/>
                <a:gd name="T57" fmla="*/ 289 h 677"/>
                <a:gd name="T58" fmla="*/ 181 w 916"/>
                <a:gd name="T59" fmla="*/ 292 h 677"/>
                <a:gd name="T60" fmla="*/ 189 w 916"/>
                <a:gd name="T61" fmla="*/ 327 h 677"/>
                <a:gd name="T62" fmla="*/ 247 w 916"/>
                <a:gd name="T63" fmla="*/ 273 h 677"/>
                <a:gd name="T64" fmla="*/ 258 w 916"/>
                <a:gd name="T65" fmla="*/ 221 h 677"/>
                <a:gd name="T66" fmla="*/ 277 w 916"/>
                <a:gd name="T67" fmla="*/ 180 h 677"/>
                <a:gd name="T68" fmla="*/ 267 w 916"/>
                <a:gd name="T69" fmla="*/ 122 h 677"/>
                <a:gd name="T70" fmla="*/ 251 w 916"/>
                <a:gd name="T71" fmla="*/ 161 h 677"/>
                <a:gd name="T72" fmla="*/ 239 w 916"/>
                <a:gd name="T73" fmla="*/ 155 h 677"/>
                <a:gd name="T74" fmla="*/ 253 w 916"/>
                <a:gd name="T75" fmla="*/ 108 h 677"/>
                <a:gd name="T76" fmla="*/ 278 w 916"/>
                <a:gd name="T77" fmla="*/ 70 h 677"/>
                <a:gd name="T78" fmla="*/ 247 w 916"/>
                <a:gd name="T79" fmla="*/ 10 h 677"/>
                <a:gd name="T80" fmla="*/ 593 w 916"/>
                <a:gd name="T81" fmla="*/ 9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6" h="677">
                  <a:moveTo>
                    <a:pt x="916" y="170"/>
                  </a:moveTo>
                  <a:cubicBezTo>
                    <a:pt x="916" y="170"/>
                    <a:pt x="857" y="447"/>
                    <a:pt x="854" y="457"/>
                  </a:cubicBezTo>
                  <a:cubicBezTo>
                    <a:pt x="851" y="467"/>
                    <a:pt x="831" y="557"/>
                    <a:pt x="829" y="578"/>
                  </a:cubicBezTo>
                  <a:cubicBezTo>
                    <a:pt x="827" y="598"/>
                    <a:pt x="818" y="658"/>
                    <a:pt x="824" y="676"/>
                  </a:cubicBezTo>
                  <a:cubicBezTo>
                    <a:pt x="823" y="676"/>
                    <a:pt x="821" y="677"/>
                    <a:pt x="820" y="677"/>
                  </a:cubicBezTo>
                  <a:cubicBezTo>
                    <a:pt x="817" y="677"/>
                    <a:pt x="717" y="656"/>
                    <a:pt x="697" y="651"/>
                  </a:cubicBezTo>
                  <a:cubicBezTo>
                    <a:pt x="677" y="645"/>
                    <a:pt x="610" y="631"/>
                    <a:pt x="596" y="630"/>
                  </a:cubicBezTo>
                  <a:cubicBezTo>
                    <a:pt x="581" y="629"/>
                    <a:pt x="537" y="629"/>
                    <a:pt x="528" y="624"/>
                  </a:cubicBezTo>
                  <a:cubicBezTo>
                    <a:pt x="518" y="619"/>
                    <a:pt x="486" y="628"/>
                    <a:pt x="471" y="627"/>
                  </a:cubicBezTo>
                  <a:cubicBezTo>
                    <a:pt x="456" y="627"/>
                    <a:pt x="438" y="629"/>
                    <a:pt x="422" y="633"/>
                  </a:cubicBezTo>
                  <a:cubicBezTo>
                    <a:pt x="406" y="637"/>
                    <a:pt x="390" y="629"/>
                    <a:pt x="382" y="625"/>
                  </a:cubicBezTo>
                  <a:cubicBezTo>
                    <a:pt x="374" y="620"/>
                    <a:pt x="337" y="626"/>
                    <a:pt x="324" y="626"/>
                  </a:cubicBezTo>
                  <a:cubicBezTo>
                    <a:pt x="312" y="626"/>
                    <a:pt x="304" y="622"/>
                    <a:pt x="302" y="615"/>
                  </a:cubicBezTo>
                  <a:cubicBezTo>
                    <a:pt x="300" y="607"/>
                    <a:pt x="264" y="597"/>
                    <a:pt x="248" y="593"/>
                  </a:cubicBezTo>
                  <a:cubicBezTo>
                    <a:pt x="231" y="589"/>
                    <a:pt x="204" y="600"/>
                    <a:pt x="186" y="599"/>
                  </a:cubicBezTo>
                  <a:cubicBezTo>
                    <a:pt x="167" y="597"/>
                    <a:pt x="148" y="588"/>
                    <a:pt x="133" y="579"/>
                  </a:cubicBezTo>
                  <a:cubicBezTo>
                    <a:pt x="118" y="569"/>
                    <a:pt x="118" y="563"/>
                    <a:pt x="123" y="521"/>
                  </a:cubicBezTo>
                  <a:cubicBezTo>
                    <a:pt x="126" y="495"/>
                    <a:pt x="115" y="482"/>
                    <a:pt x="104" y="475"/>
                  </a:cubicBezTo>
                  <a:cubicBezTo>
                    <a:pt x="104" y="475"/>
                    <a:pt x="104" y="475"/>
                    <a:pt x="104" y="475"/>
                  </a:cubicBezTo>
                  <a:cubicBezTo>
                    <a:pt x="104" y="475"/>
                    <a:pt x="104" y="475"/>
                    <a:pt x="103" y="474"/>
                  </a:cubicBezTo>
                  <a:cubicBezTo>
                    <a:pt x="100" y="472"/>
                    <a:pt x="75" y="453"/>
                    <a:pt x="67" y="446"/>
                  </a:cubicBezTo>
                  <a:cubicBezTo>
                    <a:pt x="58" y="440"/>
                    <a:pt x="13" y="424"/>
                    <a:pt x="7" y="422"/>
                  </a:cubicBezTo>
                  <a:cubicBezTo>
                    <a:pt x="2" y="421"/>
                    <a:pt x="0" y="422"/>
                    <a:pt x="0" y="416"/>
                  </a:cubicBezTo>
                  <a:cubicBezTo>
                    <a:pt x="0" y="416"/>
                    <a:pt x="5" y="394"/>
                    <a:pt x="6" y="387"/>
                  </a:cubicBezTo>
                  <a:cubicBezTo>
                    <a:pt x="6" y="381"/>
                    <a:pt x="8" y="374"/>
                    <a:pt x="10" y="374"/>
                  </a:cubicBezTo>
                  <a:cubicBezTo>
                    <a:pt x="12" y="372"/>
                    <a:pt x="13" y="378"/>
                    <a:pt x="13" y="389"/>
                  </a:cubicBezTo>
                  <a:cubicBezTo>
                    <a:pt x="12" y="400"/>
                    <a:pt x="11" y="405"/>
                    <a:pt x="16" y="402"/>
                  </a:cubicBezTo>
                  <a:cubicBezTo>
                    <a:pt x="20" y="398"/>
                    <a:pt x="35" y="373"/>
                    <a:pt x="36" y="370"/>
                  </a:cubicBezTo>
                  <a:cubicBezTo>
                    <a:pt x="36" y="366"/>
                    <a:pt x="35" y="363"/>
                    <a:pt x="39" y="364"/>
                  </a:cubicBezTo>
                  <a:cubicBezTo>
                    <a:pt x="43" y="365"/>
                    <a:pt x="58" y="356"/>
                    <a:pt x="50" y="353"/>
                  </a:cubicBezTo>
                  <a:cubicBezTo>
                    <a:pt x="41" y="350"/>
                    <a:pt x="15" y="355"/>
                    <a:pt x="16" y="347"/>
                  </a:cubicBezTo>
                  <a:cubicBezTo>
                    <a:pt x="17" y="339"/>
                    <a:pt x="10" y="326"/>
                    <a:pt x="21" y="324"/>
                  </a:cubicBezTo>
                  <a:cubicBezTo>
                    <a:pt x="33" y="322"/>
                    <a:pt x="48" y="324"/>
                    <a:pt x="51" y="320"/>
                  </a:cubicBezTo>
                  <a:cubicBezTo>
                    <a:pt x="53" y="316"/>
                    <a:pt x="57" y="312"/>
                    <a:pt x="44" y="304"/>
                  </a:cubicBezTo>
                  <a:cubicBezTo>
                    <a:pt x="31" y="297"/>
                    <a:pt x="29" y="302"/>
                    <a:pt x="23" y="299"/>
                  </a:cubicBezTo>
                  <a:cubicBezTo>
                    <a:pt x="18" y="296"/>
                    <a:pt x="18" y="292"/>
                    <a:pt x="20" y="288"/>
                  </a:cubicBezTo>
                  <a:cubicBezTo>
                    <a:pt x="20" y="288"/>
                    <a:pt x="28" y="262"/>
                    <a:pt x="29" y="244"/>
                  </a:cubicBezTo>
                  <a:cubicBezTo>
                    <a:pt x="31" y="226"/>
                    <a:pt x="24" y="198"/>
                    <a:pt x="24" y="182"/>
                  </a:cubicBezTo>
                  <a:cubicBezTo>
                    <a:pt x="24" y="166"/>
                    <a:pt x="31" y="166"/>
                    <a:pt x="25" y="155"/>
                  </a:cubicBezTo>
                  <a:cubicBezTo>
                    <a:pt x="19" y="144"/>
                    <a:pt x="9" y="138"/>
                    <a:pt x="9" y="120"/>
                  </a:cubicBezTo>
                  <a:cubicBezTo>
                    <a:pt x="9" y="102"/>
                    <a:pt x="23" y="67"/>
                    <a:pt x="23" y="60"/>
                  </a:cubicBezTo>
                  <a:cubicBezTo>
                    <a:pt x="23" y="52"/>
                    <a:pt x="31" y="44"/>
                    <a:pt x="37" y="54"/>
                  </a:cubicBezTo>
                  <a:cubicBezTo>
                    <a:pt x="43" y="64"/>
                    <a:pt x="65" y="86"/>
                    <a:pt x="95" y="105"/>
                  </a:cubicBezTo>
                  <a:cubicBezTo>
                    <a:pt x="125" y="124"/>
                    <a:pt x="159" y="128"/>
                    <a:pt x="178" y="134"/>
                  </a:cubicBezTo>
                  <a:cubicBezTo>
                    <a:pt x="197" y="141"/>
                    <a:pt x="195" y="145"/>
                    <a:pt x="199" y="153"/>
                  </a:cubicBezTo>
                  <a:cubicBezTo>
                    <a:pt x="204" y="161"/>
                    <a:pt x="210" y="165"/>
                    <a:pt x="213" y="162"/>
                  </a:cubicBezTo>
                  <a:cubicBezTo>
                    <a:pt x="217" y="158"/>
                    <a:pt x="213" y="156"/>
                    <a:pt x="221" y="156"/>
                  </a:cubicBezTo>
                  <a:cubicBezTo>
                    <a:pt x="229" y="154"/>
                    <a:pt x="231" y="168"/>
                    <a:pt x="231" y="180"/>
                  </a:cubicBezTo>
                  <a:cubicBezTo>
                    <a:pt x="230" y="191"/>
                    <a:pt x="225" y="208"/>
                    <a:pt x="222" y="210"/>
                  </a:cubicBezTo>
                  <a:cubicBezTo>
                    <a:pt x="222" y="210"/>
                    <a:pt x="222" y="210"/>
                    <a:pt x="222" y="211"/>
                  </a:cubicBezTo>
                  <a:cubicBezTo>
                    <a:pt x="222" y="211"/>
                    <a:pt x="222" y="211"/>
                    <a:pt x="222" y="210"/>
                  </a:cubicBezTo>
                  <a:cubicBezTo>
                    <a:pt x="222" y="210"/>
                    <a:pt x="222" y="210"/>
                    <a:pt x="222" y="210"/>
                  </a:cubicBezTo>
                  <a:cubicBezTo>
                    <a:pt x="225" y="209"/>
                    <a:pt x="232" y="207"/>
                    <a:pt x="233" y="206"/>
                  </a:cubicBezTo>
                  <a:cubicBezTo>
                    <a:pt x="235" y="206"/>
                    <a:pt x="247" y="194"/>
                    <a:pt x="247" y="202"/>
                  </a:cubicBezTo>
                  <a:cubicBezTo>
                    <a:pt x="247" y="210"/>
                    <a:pt x="247" y="222"/>
                    <a:pt x="243" y="223"/>
                  </a:cubicBezTo>
                  <a:cubicBezTo>
                    <a:pt x="237" y="224"/>
                    <a:pt x="215" y="232"/>
                    <a:pt x="215" y="246"/>
                  </a:cubicBezTo>
                  <a:cubicBezTo>
                    <a:pt x="217" y="259"/>
                    <a:pt x="231" y="246"/>
                    <a:pt x="231" y="260"/>
                  </a:cubicBezTo>
                  <a:cubicBezTo>
                    <a:pt x="231" y="273"/>
                    <a:pt x="235" y="278"/>
                    <a:pt x="220" y="289"/>
                  </a:cubicBezTo>
                  <a:cubicBezTo>
                    <a:pt x="205" y="300"/>
                    <a:pt x="187" y="304"/>
                    <a:pt x="187" y="298"/>
                  </a:cubicBezTo>
                  <a:cubicBezTo>
                    <a:pt x="187" y="292"/>
                    <a:pt x="187" y="290"/>
                    <a:pt x="181" y="292"/>
                  </a:cubicBezTo>
                  <a:cubicBezTo>
                    <a:pt x="175" y="294"/>
                    <a:pt x="151" y="318"/>
                    <a:pt x="163" y="323"/>
                  </a:cubicBezTo>
                  <a:cubicBezTo>
                    <a:pt x="173" y="328"/>
                    <a:pt x="181" y="330"/>
                    <a:pt x="189" y="327"/>
                  </a:cubicBezTo>
                  <a:cubicBezTo>
                    <a:pt x="197" y="324"/>
                    <a:pt x="222" y="324"/>
                    <a:pt x="235" y="306"/>
                  </a:cubicBezTo>
                  <a:cubicBezTo>
                    <a:pt x="247" y="288"/>
                    <a:pt x="246" y="282"/>
                    <a:pt x="247" y="273"/>
                  </a:cubicBezTo>
                  <a:cubicBezTo>
                    <a:pt x="249" y="264"/>
                    <a:pt x="247" y="255"/>
                    <a:pt x="250" y="242"/>
                  </a:cubicBezTo>
                  <a:cubicBezTo>
                    <a:pt x="253" y="230"/>
                    <a:pt x="252" y="228"/>
                    <a:pt x="258" y="221"/>
                  </a:cubicBezTo>
                  <a:cubicBezTo>
                    <a:pt x="264" y="214"/>
                    <a:pt x="267" y="212"/>
                    <a:pt x="271" y="206"/>
                  </a:cubicBezTo>
                  <a:cubicBezTo>
                    <a:pt x="275" y="200"/>
                    <a:pt x="276" y="194"/>
                    <a:pt x="277" y="180"/>
                  </a:cubicBezTo>
                  <a:cubicBezTo>
                    <a:pt x="279" y="166"/>
                    <a:pt x="278" y="151"/>
                    <a:pt x="277" y="140"/>
                  </a:cubicBezTo>
                  <a:cubicBezTo>
                    <a:pt x="277" y="128"/>
                    <a:pt x="269" y="123"/>
                    <a:pt x="267" y="122"/>
                  </a:cubicBezTo>
                  <a:cubicBezTo>
                    <a:pt x="265" y="122"/>
                    <a:pt x="255" y="122"/>
                    <a:pt x="253" y="134"/>
                  </a:cubicBezTo>
                  <a:cubicBezTo>
                    <a:pt x="253" y="146"/>
                    <a:pt x="241" y="151"/>
                    <a:pt x="251" y="161"/>
                  </a:cubicBezTo>
                  <a:cubicBezTo>
                    <a:pt x="261" y="171"/>
                    <a:pt x="252" y="166"/>
                    <a:pt x="247" y="166"/>
                  </a:cubicBezTo>
                  <a:cubicBezTo>
                    <a:pt x="243" y="166"/>
                    <a:pt x="239" y="160"/>
                    <a:pt x="239" y="155"/>
                  </a:cubicBezTo>
                  <a:cubicBezTo>
                    <a:pt x="239" y="150"/>
                    <a:pt x="233" y="136"/>
                    <a:pt x="237" y="128"/>
                  </a:cubicBezTo>
                  <a:cubicBezTo>
                    <a:pt x="241" y="122"/>
                    <a:pt x="247" y="112"/>
                    <a:pt x="253" y="108"/>
                  </a:cubicBezTo>
                  <a:cubicBezTo>
                    <a:pt x="259" y="104"/>
                    <a:pt x="266" y="107"/>
                    <a:pt x="269" y="102"/>
                  </a:cubicBezTo>
                  <a:cubicBezTo>
                    <a:pt x="271" y="96"/>
                    <a:pt x="283" y="86"/>
                    <a:pt x="278" y="70"/>
                  </a:cubicBezTo>
                  <a:cubicBezTo>
                    <a:pt x="274" y="55"/>
                    <a:pt x="269" y="35"/>
                    <a:pt x="262" y="28"/>
                  </a:cubicBezTo>
                  <a:cubicBezTo>
                    <a:pt x="255" y="20"/>
                    <a:pt x="247" y="10"/>
                    <a:pt x="247" y="10"/>
                  </a:cubicBezTo>
                  <a:cubicBezTo>
                    <a:pt x="247" y="10"/>
                    <a:pt x="249" y="0"/>
                    <a:pt x="257" y="4"/>
                  </a:cubicBezTo>
                  <a:cubicBezTo>
                    <a:pt x="265" y="9"/>
                    <a:pt x="495" y="72"/>
                    <a:pt x="593" y="96"/>
                  </a:cubicBezTo>
                  <a:cubicBezTo>
                    <a:pt x="689" y="119"/>
                    <a:pt x="916" y="170"/>
                    <a:pt x="916" y="17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Line 49">
              <a:extLst>
                <a:ext uri="{FF2B5EF4-FFF2-40B4-BE49-F238E27FC236}">
                  <a16:creationId xmlns:a16="http://schemas.microsoft.com/office/drawing/2014/main" id="{40F6ECA1-97F4-4606-8C59-103A1B241D05}"/>
                </a:ext>
              </a:extLst>
            </p:cNvPr>
            <p:cNvSpPr>
              <a:spLocks noChangeShapeType="1"/>
            </p:cNvSpPr>
            <p:nvPr userDrawn="1"/>
          </p:nvSpPr>
          <p:spPr bwMode="auto">
            <a:xfrm>
              <a:off x="656" y="15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50">
              <a:extLst>
                <a:ext uri="{FF2B5EF4-FFF2-40B4-BE49-F238E27FC236}">
                  <a16:creationId xmlns:a16="http://schemas.microsoft.com/office/drawing/2014/main" id="{5434E780-FEA0-402A-A892-AD0E856D7AC1}"/>
                </a:ext>
              </a:extLst>
            </p:cNvPr>
            <p:cNvSpPr>
              <a:spLocks noChangeShapeType="1"/>
            </p:cNvSpPr>
            <p:nvPr userDrawn="1"/>
          </p:nvSpPr>
          <p:spPr bwMode="auto">
            <a:xfrm>
              <a:off x="656" y="153"/>
              <a:ext cx="0" cy="0"/>
            </a:xfrm>
            <a:prstGeom prst="line">
              <a:avLst/>
            </a:pr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1">
              <a:extLst>
                <a:ext uri="{FF2B5EF4-FFF2-40B4-BE49-F238E27FC236}">
                  <a16:creationId xmlns:a16="http://schemas.microsoft.com/office/drawing/2014/main" id="{EBCD86B9-181C-4983-958E-DCFD19264C50}"/>
                </a:ext>
              </a:extLst>
            </p:cNvPr>
            <p:cNvSpPr>
              <a:spLocks/>
            </p:cNvSpPr>
            <p:nvPr userDrawn="1"/>
          </p:nvSpPr>
          <p:spPr bwMode="auto">
            <a:xfrm>
              <a:off x="570" y="345"/>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2">
              <a:extLst>
                <a:ext uri="{FF2B5EF4-FFF2-40B4-BE49-F238E27FC236}">
                  <a16:creationId xmlns:a16="http://schemas.microsoft.com/office/drawing/2014/main" id="{286C7914-E85A-4F91-AC20-DCD31ECA7494}"/>
                </a:ext>
              </a:extLst>
            </p:cNvPr>
            <p:cNvSpPr>
              <a:spLocks/>
            </p:cNvSpPr>
            <p:nvPr userDrawn="1"/>
          </p:nvSpPr>
          <p:spPr bwMode="auto">
            <a:xfrm>
              <a:off x="570" y="345"/>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3">
              <a:extLst>
                <a:ext uri="{FF2B5EF4-FFF2-40B4-BE49-F238E27FC236}">
                  <a16:creationId xmlns:a16="http://schemas.microsoft.com/office/drawing/2014/main" id="{6C3CB9DC-E5D5-451B-9BB8-159CCE67CA46}"/>
                </a:ext>
              </a:extLst>
            </p:cNvPr>
            <p:cNvSpPr>
              <a:spLocks/>
            </p:cNvSpPr>
            <p:nvPr userDrawn="1"/>
          </p:nvSpPr>
          <p:spPr bwMode="auto">
            <a:xfrm>
              <a:off x="676" y="126"/>
              <a:ext cx="16" cy="17"/>
            </a:xfrm>
            <a:custGeom>
              <a:avLst/>
              <a:gdLst>
                <a:gd name="T0" fmla="*/ 5 w 22"/>
                <a:gd name="T1" fmla="*/ 12 h 24"/>
                <a:gd name="T2" fmla="*/ 3 w 22"/>
                <a:gd name="T3" fmla="*/ 6 h 24"/>
                <a:gd name="T4" fmla="*/ 11 w 22"/>
                <a:gd name="T5" fmla="*/ 2 h 24"/>
                <a:gd name="T6" fmla="*/ 20 w 22"/>
                <a:gd name="T7" fmla="*/ 14 h 24"/>
                <a:gd name="T8" fmla="*/ 17 w 22"/>
                <a:gd name="T9" fmla="*/ 24 h 24"/>
                <a:gd name="T10" fmla="*/ 8 w 22"/>
                <a:gd name="T11" fmla="*/ 17 h 24"/>
                <a:gd name="T12" fmla="*/ 5 w 22"/>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5" y="12"/>
                  </a:moveTo>
                  <a:cubicBezTo>
                    <a:pt x="4" y="11"/>
                    <a:pt x="0" y="9"/>
                    <a:pt x="3" y="6"/>
                  </a:cubicBezTo>
                  <a:cubicBezTo>
                    <a:pt x="5" y="3"/>
                    <a:pt x="5" y="0"/>
                    <a:pt x="11" y="2"/>
                  </a:cubicBezTo>
                  <a:cubicBezTo>
                    <a:pt x="16" y="5"/>
                    <a:pt x="20" y="9"/>
                    <a:pt x="20" y="14"/>
                  </a:cubicBezTo>
                  <a:cubicBezTo>
                    <a:pt x="21" y="20"/>
                    <a:pt x="22" y="24"/>
                    <a:pt x="17" y="24"/>
                  </a:cubicBezTo>
                  <a:cubicBezTo>
                    <a:pt x="13" y="24"/>
                    <a:pt x="8" y="21"/>
                    <a:pt x="8" y="17"/>
                  </a:cubicBezTo>
                  <a:cubicBezTo>
                    <a:pt x="7" y="14"/>
                    <a:pt x="7" y="13"/>
                    <a:pt x="5" y="1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4">
              <a:extLst>
                <a:ext uri="{FF2B5EF4-FFF2-40B4-BE49-F238E27FC236}">
                  <a16:creationId xmlns:a16="http://schemas.microsoft.com/office/drawing/2014/main" id="{1ADD40A8-411D-4FD7-8E20-515328548CA1}"/>
                </a:ext>
              </a:extLst>
            </p:cNvPr>
            <p:cNvSpPr>
              <a:spLocks/>
            </p:cNvSpPr>
            <p:nvPr userDrawn="1"/>
          </p:nvSpPr>
          <p:spPr bwMode="auto">
            <a:xfrm>
              <a:off x="642" y="44"/>
              <a:ext cx="13" cy="26"/>
            </a:xfrm>
            <a:custGeom>
              <a:avLst/>
              <a:gdLst>
                <a:gd name="T0" fmla="*/ 7 w 17"/>
                <a:gd name="T1" fmla="*/ 2 h 35"/>
                <a:gd name="T2" fmla="*/ 11 w 17"/>
                <a:gd name="T3" fmla="*/ 8 h 35"/>
                <a:gd name="T4" fmla="*/ 14 w 17"/>
                <a:gd name="T5" fmla="*/ 22 h 35"/>
                <a:gd name="T6" fmla="*/ 7 w 17"/>
                <a:gd name="T7" fmla="*/ 30 h 35"/>
                <a:gd name="T8" fmla="*/ 2 w 17"/>
                <a:gd name="T9" fmla="*/ 16 h 35"/>
                <a:gd name="T10" fmla="*/ 5 w 17"/>
                <a:gd name="T11" fmla="*/ 3 h 35"/>
                <a:gd name="T12" fmla="*/ 7 w 17"/>
                <a:gd name="T13" fmla="*/ 2 h 35"/>
              </a:gdLst>
              <a:ahLst/>
              <a:cxnLst>
                <a:cxn ang="0">
                  <a:pos x="T0" y="T1"/>
                </a:cxn>
                <a:cxn ang="0">
                  <a:pos x="T2" y="T3"/>
                </a:cxn>
                <a:cxn ang="0">
                  <a:pos x="T4" y="T5"/>
                </a:cxn>
                <a:cxn ang="0">
                  <a:pos x="T6" y="T7"/>
                </a:cxn>
                <a:cxn ang="0">
                  <a:pos x="T8" y="T9"/>
                </a:cxn>
                <a:cxn ang="0">
                  <a:pos x="T10" y="T11"/>
                </a:cxn>
                <a:cxn ang="0">
                  <a:pos x="T12" y="T13"/>
                </a:cxn>
              </a:cxnLst>
              <a:rect l="0" t="0" r="r" b="b"/>
              <a:pathLst>
                <a:path w="17" h="35">
                  <a:moveTo>
                    <a:pt x="7" y="2"/>
                  </a:moveTo>
                  <a:cubicBezTo>
                    <a:pt x="7" y="2"/>
                    <a:pt x="8" y="4"/>
                    <a:pt x="11" y="8"/>
                  </a:cubicBezTo>
                  <a:cubicBezTo>
                    <a:pt x="15" y="11"/>
                    <a:pt x="17" y="18"/>
                    <a:pt x="14" y="22"/>
                  </a:cubicBezTo>
                  <a:cubicBezTo>
                    <a:pt x="12" y="27"/>
                    <a:pt x="12" y="35"/>
                    <a:pt x="7" y="30"/>
                  </a:cubicBezTo>
                  <a:cubicBezTo>
                    <a:pt x="3" y="25"/>
                    <a:pt x="3" y="24"/>
                    <a:pt x="2" y="16"/>
                  </a:cubicBezTo>
                  <a:cubicBezTo>
                    <a:pt x="0" y="8"/>
                    <a:pt x="5" y="3"/>
                    <a:pt x="5" y="3"/>
                  </a:cubicBezTo>
                  <a:cubicBezTo>
                    <a:pt x="6" y="2"/>
                    <a:pt x="7" y="0"/>
                    <a:pt x="7" y="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5">
              <a:extLst>
                <a:ext uri="{FF2B5EF4-FFF2-40B4-BE49-F238E27FC236}">
                  <a16:creationId xmlns:a16="http://schemas.microsoft.com/office/drawing/2014/main" id="{A3A471B0-4F07-4A97-A41A-9DA588B35F7C}"/>
                </a:ext>
              </a:extLst>
            </p:cNvPr>
            <p:cNvSpPr>
              <a:spLocks/>
            </p:cNvSpPr>
            <p:nvPr userDrawn="1"/>
          </p:nvSpPr>
          <p:spPr bwMode="auto">
            <a:xfrm>
              <a:off x="663" y="43"/>
              <a:ext cx="12" cy="9"/>
            </a:xfrm>
            <a:custGeom>
              <a:avLst/>
              <a:gdLst>
                <a:gd name="T0" fmla="*/ 7 w 17"/>
                <a:gd name="T1" fmla="*/ 2 h 13"/>
                <a:gd name="T2" fmla="*/ 2 w 17"/>
                <a:gd name="T3" fmla="*/ 7 h 13"/>
                <a:gd name="T4" fmla="*/ 15 w 17"/>
                <a:gd name="T5" fmla="*/ 11 h 13"/>
                <a:gd name="T6" fmla="*/ 17 w 17"/>
                <a:gd name="T7" fmla="*/ 2 h 13"/>
                <a:gd name="T8" fmla="*/ 7 w 17"/>
                <a:gd name="T9" fmla="*/ 2 h 13"/>
              </a:gdLst>
              <a:ahLst/>
              <a:cxnLst>
                <a:cxn ang="0">
                  <a:pos x="T0" y="T1"/>
                </a:cxn>
                <a:cxn ang="0">
                  <a:pos x="T2" y="T3"/>
                </a:cxn>
                <a:cxn ang="0">
                  <a:pos x="T4" y="T5"/>
                </a:cxn>
                <a:cxn ang="0">
                  <a:pos x="T6" y="T7"/>
                </a:cxn>
                <a:cxn ang="0">
                  <a:pos x="T8" y="T9"/>
                </a:cxn>
              </a:cxnLst>
              <a:rect l="0" t="0" r="r" b="b"/>
              <a:pathLst>
                <a:path w="17" h="13">
                  <a:moveTo>
                    <a:pt x="7" y="2"/>
                  </a:moveTo>
                  <a:cubicBezTo>
                    <a:pt x="2" y="2"/>
                    <a:pt x="0" y="5"/>
                    <a:pt x="2" y="7"/>
                  </a:cubicBezTo>
                  <a:cubicBezTo>
                    <a:pt x="3" y="10"/>
                    <a:pt x="15" y="13"/>
                    <a:pt x="15" y="11"/>
                  </a:cubicBezTo>
                  <a:cubicBezTo>
                    <a:pt x="16" y="8"/>
                    <a:pt x="16" y="3"/>
                    <a:pt x="17" y="2"/>
                  </a:cubicBezTo>
                  <a:cubicBezTo>
                    <a:pt x="17" y="0"/>
                    <a:pt x="9" y="1"/>
                    <a:pt x="7" y="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6">
              <a:extLst>
                <a:ext uri="{FF2B5EF4-FFF2-40B4-BE49-F238E27FC236}">
                  <a16:creationId xmlns:a16="http://schemas.microsoft.com/office/drawing/2014/main" id="{D2125E81-6D98-4C44-941B-A11FBB2B85C0}"/>
                </a:ext>
              </a:extLst>
            </p:cNvPr>
            <p:cNvSpPr>
              <a:spLocks/>
            </p:cNvSpPr>
            <p:nvPr userDrawn="1"/>
          </p:nvSpPr>
          <p:spPr bwMode="auto">
            <a:xfrm>
              <a:off x="658" y="52"/>
              <a:ext cx="17" cy="17"/>
            </a:xfrm>
            <a:custGeom>
              <a:avLst/>
              <a:gdLst>
                <a:gd name="T0" fmla="*/ 1 w 23"/>
                <a:gd name="T1" fmla="*/ 2 h 23"/>
                <a:gd name="T2" fmla="*/ 0 w 23"/>
                <a:gd name="T3" fmla="*/ 12 h 23"/>
                <a:gd name="T4" fmla="*/ 3 w 23"/>
                <a:gd name="T5" fmla="*/ 21 h 23"/>
                <a:gd name="T6" fmla="*/ 16 w 23"/>
                <a:gd name="T7" fmla="*/ 18 h 23"/>
                <a:gd name="T8" fmla="*/ 20 w 23"/>
                <a:gd name="T9" fmla="*/ 7 h 23"/>
                <a:gd name="T10" fmla="*/ 5 w 23"/>
                <a:gd name="T11" fmla="*/ 2 h 23"/>
                <a:gd name="T12" fmla="*/ 1 w 23"/>
                <a:gd name="T13" fmla="*/ 2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 y="2"/>
                  </a:moveTo>
                  <a:cubicBezTo>
                    <a:pt x="1" y="2"/>
                    <a:pt x="0" y="6"/>
                    <a:pt x="0" y="12"/>
                  </a:cubicBezTo>
                  <a:cubicBezTo>
                    <a:pt x="0" y="17"/>
                    <a:pt x="3" y="21"/>
                    <a:pt x="3" y="21"/>
                  </a:cubicBezTo>
                  <a:cubicBezTo>
                    <a:pt x="3" y="21"/>
                    <a:pt x="11" y="23"/>
                    <a:pt x="16" y="18"/>
                  </a:cubicBezTo>
                  <a:cubicBezTo>
                    <a:pt x="20" y="12"/>
                    <a:pt x="23" y="11"/>
                    <a:pt x="20" y="7"/>
                  </a:cubicBezTo>
                  <a:cubicBezTo>
                    <a:pt x="18" y="4"/>
                    <a:pt x="7" y="4"/>
                    <a:pt x="5" y="2"/>
                  </a:cubicBezTo>
                  <a:cubicBezTo>
                    <a:pt x="3" y="0"/>
                    <a:pt x="2" y="0"/>
                    <a:pt x="1" y="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7">
              <a:extLst>
                <a:ext uri="{FF2B5EF4-FFF2-40B4-BE49-F238E27FC236}">
                  <a16:creationId xmlns:a16="http://schemas.microsoft.com/office/drawing/2014/main" id="{0B94D7C4-3D4E-40FE-A8B1-3A4028263324}"/>
                </a:ext>
              </a:extLst>
            </p:cNvPr>
            <p:cNvSpPr>
              <a:spLocks/>
            </p:cNvSpPr>
            <p:nvPr userDrawn="1"/>
          </p:nvSpPr>
          <p:spPr bwMode="auto">
            <a:xfrm>
              <a:off x="653" y="33"/>
              <a:ext cx="12" cy="10"/>
            </a:xfrm>
            <a:custGeom>
              <a:avLst/>
              <a:gdLst>
                <a:gd name="T0" fmla="*/ 5 w 16"/>
                <a:gd name="T1" fmla="*/ 4 h 14"/>
                <a:gd name="T2" fmla="*/ 1 w 16"/>
                <a:gd name="T3" fmla="*/ 9 h 14"/>
                <a:gd name="T4" fmla="*/ 4 w 16"/>
                <a:gd name="T5" fmla="*/ 13 h 14"/>
                <a:gd name="T6" fmla="*/ 13 w 16"/>
                <a:gd name="T7" fmla="*/ 9 h 14"/>
                <a:gd name="T8" fmla="*/ 13 w 16"/>
                <a:gd name="T9" fmla="*/ 3 h 14"/>
                <a:gd name="T10" fmla="*/ 5 w 16"/>
                <a:gd name="T11" fmla="*/ 4 h 14"/>
              </a:gdLst>
              <a:ahLst/>
              <a:cxnLst>
                <a:cxn ang="0">
                  <a:pos x="T0" y="T1"/>
                </a:cxn>
                <a:cxn ang="0">
                  <a:pos x="T2" y="T3"/>
                </a:cxn>
                <a:cxn ang="0">
                  <a:pos x="T4" y="T5"/>
                </a:cxn>
                <a:cxn ang="0">
                  <a:pos x="T6" y="T7"/>
                </a:cxn>
                <a:cxn ang="0">
                  <a:pos x="T8" y="T9"/>
                </a:cxn>
                <a:cxn ang="0">
                  <a:pos x="T10" y="T11"/>
                </a:cxn>
              </a:cxnLst>
              <a:rect l="0" t="0" r="r" b="b"/>
              <a:pathLst>
                <a:path w="16" h="14">
                  <a:moveTo>
                    <a:pt x="5" y="4"/>
                  </a:moveTo>
                  <a:cubicBezTo>
                    <a:pt x="1" y="7"/>
                    <a:pt x="1" y="5"/>
                    <a:pt x="1" y="9"/>
                  </a:cubicBezTo>
                  <a:cubicBezTo>
                    <a:pt x="0" y="13"/>
                    <a:pt x="2" y="14"/>
                    <a:pt x="4" y="13"/>
                  </a:cubicBezTo>
                  <a:cubicBezTo>
                    <a:pt x="6" y="12"/>
                    <a:pt x="9" y="12"/>
                    <a:pt x="13" y="9"/>
                  </a:cubicBezTo>
                  <a:cubicBezTo>
                    <a:pt x="16" y="6"/>
                    <a:pt x="13" y="5"/>
                    <a:pt x="13" y="3"/>
                  </a:cubicBezTo>
                  <a:cubicBezTo>
                    <a:pt x="13" y="0"/>
                    <a:pt x="8" y="2"/>
                    <a:pt x="5" y="4"/>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8">
              <a:extLst>
                <a:ext uri="{FF2B5EF4-FFF2-40B4-BE49-F238E27FC236}">
                  <a16:creationId xmlns:a16="http://schemas.microsoft.com/office/drawing/2014/main" id="{01C76D20-1E7B-4C27-BCF9-DEABE39DD704}"/>
                </a:ext>
              </a:extLst>
            </p:cNvPr>
            <p:cNvSpPr>
              <a:spLocks/>
            </p:cNvSpPr>
            <p:nvPr userDrawn="1"/>
          </p:nvSpPr>
          <p:spPr bwMode="auto">
            <a:xfrm>
              <a:off x="613" y="930"/>
              <a:ext cx="641" cy="984"/>
            </a:xfrm>
            <a:custGeom>
              <a:avLst/>
              <a:gdLst>
                <a:gd name="T0" fmla="*/ 881 w 881"/>
                <a:gd name="T1" fmla="*/ 156 h 1352"/>
                <a:gd name="T2" fmla="*/ 726 w 881"/>
                <a:gd name="T3" fmla="*/ 1021 h 1352"/>
                <a:gd name="T4" fmla="*/ 722 w 881"/>
                <a:gd name="T5" fmla="*/ 1053 h 1352"/>
                <a:gd name="T6" fmla="*/ 700 w 881"/>
                <a:gd name="T7" fmla="*/ 1161 h 1352"/>
                <a:gd name="T8" fmla="*/ 674 w 881"/>
                <a:gd name="T9" fmla="*/ 1185 h 1352"/>
                <a:gd name="T10" fmla="*/ 652 w 881"/>
                <a:gd name="T11" fmla="*/ 1163 h 1352"/>
                <a:gd name="T12" fmla="*/ 608 w 881"/>
                <a:gd name="T13" fmla="*/ 1163 h 1352"/>
                <a:gd name="T14" fmla="*/ 598 w 881"/>
                <a:gd name="T15" fmla="*/ 1235 h 1352"/>
                <a:gd name="T16" fmla="*/ 590 w 881"/>
                <a:gd name="T17" fmla="*/ 1320 h 1352"/>
                <a:gd name="T18" fmla="*/ 582 w 881"/>
                <a:gd name="T19" fmla="*/ 1352 h 1352"/>
                <a:gd name="T20" fmla="*/ 582 w 881"/>
                <a:gd name="T21" fmla="*/ 1352 h 1352"/>
                <a:gd name="T22" fmla="*/ 8 w 881"/>
                <a:gd name="T23" fmla="*/ 518 h 1352"/>
                <a:gd name="T24" fmla="*/ 3 w 881"/>
                <a:gd name="T25" fmla="*/ 500 h 1352"/>
                <a:gd name="T26" fmla="*/ 129 w 881"/>
                <a:gd name="T27" fmla="*/ 0 h 1352"/>
                <a:gd name="T28" fmla="*/ 504 w 881"/>
                <a:gd name="T29" fmla="*/ 81 h 1352"/>
                <a:gd name="T30" fmla="*/ 881 w 881"/>
                <a:gd name="T31" fmla="*/ 156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1" h="1352">
                  <a:moveTo>
                    <a:pt x="881" y="156"/>
                  </a:moveTo>
                  <a:cubicBezTo>
                    <a:pt x="726" y="1021"/>
                    <a:pt x="726" y="1021"/>
                    <a:pt x="726" y="1021"/>
                  </a:cubicBezTo>
                  <a:cubicBezTo>
                    <a:pt x="726" y="1021"/>
                    <a:pt x="724" y="1038"/>
                    <a:pt x="722" y="1053"/>
                  </a:cubicBezTo>
                  <a:cubicBezTo>
                    <a:pt x="720" y="1068"/>
                    <a:pt x="705" y="1138"/>
                    <a:pt x="700" y="1161"/>
                  </a:cubicBezTo>
                  <a:cubicBezTo>
                    <a:pt x="694" y="1183"/>
                    <a:pt x="682" y="1185"/>
                    <a:pt x="674" y="1185"/>
                  </a:cubicBezTo>
                  <a:cubicBezTo>
                    <a:pt x="666" y="1187"/>
                    <a:pt x="660" y="1172"/>
                    <a:pt x="652" y="1163"/>
                  </a:cubicBezTo>
                  <a:cubicBezTo>
                    <a:pt x="644" y="1153"/>
                    <a:pt x="621" y="1155"/>
                    <a:pt x="608" y="1163"/>
                  </a:cubicBezTo>
                  <a:cubicBezTo>
                    <a:pt x="596" y="1169"/>
                    <a:pt x="598" y="1212"/>
                    <a:pt x="598" y="1235"/>
                  </a:cubicBezTo>
                  <a:cubicBezTo>
                    <a:pt x="598" y="1257"/>
                    <a:pt x="600" y="1310"/>
                    <a:pt x="590" y="1320"/>
                  </a:cubicBezTo>
                  <a:cubicBezTo>
                    <a:pt x="586" y="1325"/>
                    <a:pt x="583" y="1339"/>
                    <a:pt x="582" y="1352"/>
                  </a:cubicBezTo>
                  <a:cubicBezTo>
                    <a:pt x="582" y="1352"/>
                    <a:pt x="582" y="1352"/>
                    <a:pt x="582" y="1352"/>
                  </a:cubicBezTo>
                  <a:cubicBezTo>
                    <a:pt x="582" y="1352"/>
                    <a:pt x="15" y="527"/>
                    <a:pt x="8" y="518"/>
                  </a:cubicBezTo>
                  <a:cubicBezTo>
                    <a:pt x="0" y="507"/>
                    <a:pt x="3" y="500"/>
                    <a:pt x="3" y="500"/>
                  </a:cubicBezTo>
                  <a:cubicBezTo>
                    <a:pt x="129" y="0"/>
                    <a:pt x="129" y="0"/>
                    <a:pt x="129" y="0"/>
                  </a:cubicBezTo>
                  <a:cubicBezTo>
                    <a:pt x="178" y="14"/>
                    <a:pt x="342" y="48"/>
                    <a:pt x="504" y="81"/>
                  </a:cubicBezTo>
                  <a:cubicBezTo>
                    <a:pt x="694" y="119"/>
                    <a:pt x="881" y="156"/>
                    <a:pt x="881" y="156"/>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59">
              <a:extLst>
                <a:ext uri="{FF2B5EF4-FFF2-40B4-BE49-F238E27FC236}">
                  <a16:creationId xmlns:a16="http://schemas.microsoft.com/office/drawing/2014/main" id="{682D266F-DFF1-42CE-B416-B0834D095E2B}"/>
                </a:ext>
              </a:extLst>
            </p:cNvPr>
            <p:cNvSpPr>
              <a:spLocks/>
            </p:cNvSpPr>
            <p:nvPr userDrawn="1"/>
          </p:nvSpPr>
          <p:spPr bwMode="auto">
            <a:xfrm>
              <a:off x="1141" y="1044"/>
              <a:ext cx="559" cy="706"/>
            </a:xfrm>
            <a:custGeom>
              <a:avLst/>
              <a:gdLst>
                <a:gd name="T0" fmla="*/ 768 w 768"/>
                <a:gd name="T1" fmla="*/ 269 h 971"/>
                <a:gd name="T2" fmla="*/ 681 w 768"/>
                <a:gd name="T3" fmla="*/ 971 h 971"/>
                <a:gd name="T4" fmla="*/ 0 w 768"/>
                <a:gd name="T5" fmla="*/ 865 h 971"/>
                <a:gd name="T6" fmla="*/ 155 w 768"/>
                <a:gd name="T7" fmla="*/ 0 h 971"/>
                <a:gd name="T8" fmla="*/ 534 w 768"/>
                <a:gd name="T9" fmla="*/ 63 h 971"/>
                <a:gd name="T10" fmla="*/ 510 w 768"/>
                <a:gd name="T11" fmla="*/ 231 h 971"/>
                <a:gd name="T12" fmla="*/ 768 w 768"/>
                <a:gd name="T13" fmla="*/ 269 h 971"/>
              </a:gdLst>
              <a:ahLst/>
              <a:cxnLst>
                <a:cxn ang="0">
                  <a:pos x="T0" y="T1"/>
                </a:cxn>
                <a:cxn ang="0">
                  <a:pos x="T2" y="T3"/>
                </a:cxn>
                <a:cxn ang="0">
                  <a:pos x="T4" y="T5"/>
                </a:cxn>
                <a:cxn ang="0">
                  <a:pos x="T6" y="T7"/>
                </a:cxn>
                <a:cxn ang="0">
                  <a:pos x="T8" y="T9"/>
                </a:cxn>
                <a:cxn ang="0">
                  <a:pos x="T10" y="T11"/>
                </a:cxn>
                <a:cxn ang="0">
                  <a:pos x="T12" y="T13"/>
                </a:cxn>
              </a:cxnLst>
              <a:rect l="0" t="0" r="r" b="b"/>
              <a:pathLst>
                <a:path w="768" h="971">
                  <a:moveTo>
                    <a:pt x="768" y="269"/>
                  </a:moveTo>
                  <a:cubicBezTo>
                    <a:pt x="681" y="971"/>
                    <a:pt x="681" y="971"/>
                    <a:pt x="681" y="971"/>
                  </a:cubicBezTo>
                  <a:cubicBezTo>
                    <a:pt x="489" y="948"/>
                    <a:pt x="0" y="865"/>
                    <a:pt x="0" y="865"/>
                  </a:cubicBezTo>
                  <a:cubicBezTo>
                    <a:pt x="155" y="0"/>
                    <a:pt x="155" y="0"/>
                    <a:pt x="155" y="0"/>
                  </a:cubicBezTo>
                  <a:cubicBezTo>
                    <a:pt x="381" y="41"/>
                    <a:pt x="534" y="63"/>
                    <a:pt x="534" y="63"/>
                  </a:cubicBezTo>
                  <a:cubicBezTo>
                    <a:pt x="510" y="231"/>
                    <a:pt x="510" y="231"/>
                    <a:pt x="510" y="231"/>
                  </a:cubicBezTo>
                  <a:lnTo>
                    <a:pt x="768" y="269"/>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0">
              <a:extLst>
                <a:ext uri="{FF2B5EF4-FFF2-40B4-BE49-F238E27FC236}">
                  <a16:creationId xmlns:a16="http://schemas.microsoft.com/office/drawing/2014/main" id="{D339A31B-D9E8-4D95-9161-1F8C80332B70}"/>
                </a:ext>
              </a:extLst>
            </p:cNvPr>
            <p:cNvSpPr>
              <a:spLocks/>
            </p:cNvSpPr>
            <p:nvPr userDrawn="1"/>
          </p:nvSpPr>
          <p:spPr bwMode="auto">
            <a:xfrm>
              <a:off x="1637" y="1239"/>
              <a:ext cx="728" cy="574"/>
            </a:xfrm>
            <a:custGeom>
              <a:avLst/>
              <a:gdLst>
                <a:gd name="T0" fmla="*/ 1001 w 1001"/>
                <a:gd name="T1" fmla="*/ 81 h 788"/>
                <a:gd name="T2" fmla="*/ 993 w 1001"/>
                <a:gd name="T3" fmla="*/ 262 h 788"/>
                <a:gd name="T4" fmla="*/ 969 w 1001"/>
                <a:gd name="T5" fmla="*/ 788 h 788"/>
                <a:gd name="T6" fmla="*/ 830 w 1001"/>
                <a:gd name="T7" fmla="*/ 779 h 788"/>
                <a:gd name="T8" fmla="*/ 0 w 1001"/>
                <a:gd name="T9" fmla="*/ 702 h 788"/>
                <a:gd name="T10" fmla="*/ 87 w 1001"/>
                <a:gd name="T11" fmla="*/ 0 h 788"/>
                <a:gd name="T12" fmla="*/ 742 w 1001"/>
                <a:gd name="T13" fmla="*/ 67 h 788"/>
                <a:gd name="T14" fmla="*/ 1001 w 1001"/>
                <a:gd name="T15" fmla="*/ 81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1" h="788">
                  <a:moveTo>
                    <a:pt x="1001" y="81"/>
                  </a:moveTo>
                  <a:cubicBezTo>
                    <a:pt x="993" y="262"/>
                    <a:pt x="993" y="262"/>
                    <a:pt x="993" y="262"/>
                  </a:cubicBezTo>
                  <a:cubicBezTo>
                    <a:pt x="969" y="788"/>
                    <a:pt x="969" y="788"/>
                    <a:pt x="969" y="788"/>
                  </a:cubicBezTo>
                  <a:cubicBezTo>
                    <a:pt x="920" y="786"/>
                    <a:pt x="874" y="783"/>
                    <a:pt x="830" y="779"/>
                  </a:cubicBezTo>
                  <a:cubicBezTo>
                    <a:pt x="830" y="779"/>
                    <a:pt x="67" y="719"/>
                    <a:pt x="0" y="702"/>
                  </a:cubicBezTo>
                  <a:cubicBezTo>
                    <a:pt x="87" y="0"/>
                    <a:pt x="87" y="0"/>
                    <a:pt x="87" y="0"/>
                  </a:cubicBezTo>
                  <a:cubicBezTo>
                    <a:pt x="207" y="19"/>
                    <a:pt x="474" y="48"/>
                    <a:pt x="742" y="67"/>
                  </a:cubicBezTo>
                  <a:cubicBezTo>
                    <a:pt x="830" y="73"/>
                    <a:pt x="918" y="78"/>
                    <a:pt x="1001" y="8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AA207882-4F67-475E-82EF-1E1DA77A4803}"/>
                </a:ext>
              </a:extLst>
            </p:cNvPr>
            <p:cNvSpPr>
              <a:spLocks/>
            </p:cNvSpPr>
            <p:nvPr userDrawn="1"/>
          </p:nvSpPr>
          <p:spPr bwMode="auto">
            <a:xfrm>
              <a:off x="2342" y="1430"/>
              <a:ext cx="740" cy="400"/>
            </a:xfrm>
            <a:custGeom>
              <a:avLst/>
              <a:gdLst>
                <a:gd name="T0" fmla="*/ 1018 w 1018"/>
                <a:gd name="T1" fmla="*/ 549 h 550"/>
                <a:gd name="T2" fmla="*/ 1009 w 1018"/>
                <a:gd name="T3" fmla="*/ 539 h 550"/>
                <a:gd name="T4" fmla="*/ 0 w 1018"/>
                <a:gd name="T5" fmla="*/ 526 h 550"/>
                <a:gd name="T6" fmla="*/ 24 w 1018"/>
                <a:gd name="T7" fmla="*/ 0 h 550"/>
                <a:gd name="T8" fmla="*/ 901 w 1018"/>
                <a:gd name="T9" fmla="*/ 13 h 550"/>
                <a:gd name="T10" fmla="*/ 904 w 1018"/>
                <a:gd name="T11" fmla="*/ 13 h 550"/>
                <a:gd name="T12" fmla="*/ 918 w 1018"/>
                <a:gd name="T13" fmla="*/ 17 h 550"/>
                <a:gd name="T14" fmla="*/ 949 w 1018"/>
                <a:gd name="T15" fmla="*/ 34 h 550"/>
                <a:gd name="T16" fmla="*/ 970 w 1018"/>
                <a:gd name="T17" fmla="*/ 47 h 550"/>
                <a:gd name="T18" fmla="*/ 956 w 1018"/>
                <a:gd name="T19" fmla="*/ 66 h 550"/>
                <a:gd name="T20" fmla="*/ 947 w 1018"/>
                <a:gd name="T21" fmla="*/ 87 h 550"/>
                <a:gd name="T22" fmla="*/ 965 w 1018"/>
                <a:gd name="T23" fmla="*/ 114 h 550"/>
                <a:gd name="T24" fmla="*/ 973 w 1018"/>
                <a:gd name="T25" fmla="*/ 134 h 550"/>
                <a:gd name="T26" fmla="*/ 1002 w 1018"/>
                <a:gd name="T27" fmla="*/ 160 h 550"/>
                <a:gd name="T28" fmla="*/ 1011 w 1018"/>
                <a:gd name="T29" fmla="*/ 172 h 550"/>
                <a:gd name="T30" fmla="*/ 1011 w 1018"/>
                <a:gd name="T31" fmla="*/ 260 h 550"/>
                <a:gd name="T32" fmla="*/ 1018 w 1018"/>
                <a:gd name="T33" fmla="*/ 54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8" h="550">
                  <a:moveTo>
                    <a:pt x="1018" y="549"/>
                  </a:moveTo>
                  <a:cubicBezTo>
                    <a:pt x="1017" y="545"/>
                    <a:pt x="1015" y="538"/>
                    <a:pt x="1009" y="539"/>
                  </a:cubicBezTo>
                  <a:cubicBezTo>
                    <a:pt x="1009" y="539"/>
                    <a:pt x="434" y="550"/>
                    <a:pt x="0" y="526"/>
                  </a:cubicBezTo>
                  <a:cubicBezTo>
                    <a:pt x="24" y="0"/>
                    <a:pt x="24" y="0"/>
                    <a:pt x="24" y="0"/>
                  </a:cubicBezTo>
                  <a:cubicBezTo>
                    <a:pt x="109" y="11"/>
                    <a:pt x="845" y="13"/>
                    <a:pt x="901" y="13"/>
                  </a:cubicBezTo>
                  <a:cubicBezTo>
                    <a:pt x="903" y="13"/>
                    <a:pt x="904" y="13"/>
                    <a:pt x="904" y="13"/>
                  </a:cubicBezTo>
                  <a:cubicBezTo>
                    <a:pt x="904" y="13"/>
                    <a:pt x="912" y="12"/>
                    <a:pt x="918" y="17"/>
                  </a:cubicBezTo>
                  <a:cubicBezTo>
                    <a:pt x="924" y="21"/>
                    <a:pt x="941" y="33"/>
                    <a:pt x="949" y="34"/>
                  </a:cubicBezTo>
                  <a:cubicBezTo>
                    <a:pt x="957" y="35"/>
                    <a:pt x="967" y="36"/>
                    <a:pt x="970" y="47"/>
                  </a:cubicBezTo>
                  <a:cubicBezTo>
                    <a:pt x="972" y="57"/>
                    <a:pt x="961" y="63"/>
                    <a:pt x="956" y="66"/>
                  </a:cubicBezTo>
                  <a:cubicBezTo>
                    <a:pt x="952" y="70"/>
                    <a:pt x="949" y="74"/>
                    <a:pt x="947" y="87"/>
                  </a:cubicBezTo>
                  <a:cubicBezTo>
                    <a:pt x="946" y="100"/>
                    <a:pt x="961" y="111"/>
                    <a:pt x="965" y="114"/>
                  </a:cubicBezTo>
                  <a:cubicBezTo>
                    <a:pt x="969" y="118"/>
                    <a:pt x="973" y="129"/>
                    <a:pt x="973" y="134"/>
                  </a:cubicBezTo>
                  <a:cubicBezTo>
                    <a:pt x="973" y="139"/>
                    <a:pt x="995" y="155"/>
                    <a:pt x="1002" y="160"/>
                  </a:cubicBezTo>
                  <a:cubicBezTo>
                    <a:pt x="1010" y="164"/>
                    <a:pt x="1011" y="172"/>
                    <a:pt x="1011" y="172"/>
                  </a:cubicBezTo>
                  <a:cubicBezTo>
                    <a:pt x="1011" y="260"/>
                    <a:pt x="1011" y="260"/>
                    <a:pt x="1011" y="260"/>
                  </a:cubicBezTo>
                  <a:cubicBezTo>
                    <a:pt x="1011" y="287"/>
                    <a:pt x="1017" y="526"/>
                    <a:pt x="1018" y="54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2">
              <a:extLst>
                <a:ext uri="{FF2B5EF4-FFF2-40B4-BE49-F238E27FC236}">
                  <a16:creationId xmlns:a16="http://schemas.microsoft.com/office/drawing/2014/main" id="{3E68953B-F819-45BB-B724-5C627940109B}"/>
                </a:ext>
              </a:extLst>
            </p:cNvPr>
            <p:cNvSpPr>
              <a:spLocks/>
            </p:cNvSpPr>
            <p:nvPr userDrawn="1"/>
          </p:nvSpPr>
          <p:spPr bwMode="auto">
            <a:xfrm>
              <a:off x="2177" y="1033"/>
              <a:ext cx="820" cy="406"/>
            </a:xfrm>
            <a:custGeom>
              <a:avLst/>
              <a:gdLst>
                <a:gd name="T0" fmla="*/ 251 w 1128"/>
                <a:gd name="T1" fmla="*/ 545 h 558"/>
                <a:gd name="T2" fmla="*/ 259 w 1128"/>
                <a:gd name="T3" fmla="*/ 364 h 558"/>
                <a:gd name="T4" fmla="*/ 0 w 1128"/>
                <a:gd name="T5" fmla="*/ 350 h 558"/>
                <a:gd name="T6" fmla="*/ 0 w 1128"/>
                <a:gd name="T7" fmla="*/ 350 h 558"/>
                <a:gd name="T8" fmla="*/ 25 w 1128"/>
                <a:gd name="T9" fmla="*/ 0 h 558"/>
                <a:gd name="T10" fmla="*/ 671 w 1128"/>
                <a:gd name="T11" fmla="*/ 30 h 558"/>
                <a:gd name="T12" fmla="*/ 716 w 1128"/>
                <a:gd name="T13" fmla="*/ 30 h 558"/>
                <a:gd name="T14" fmla="*/ 739 w 1128"/>
                <a:gd name="T15" fmla="*/ 42 h 558"/>
                <a:gd name="T16" fmla="*/ 766 w 1128"/>
                <a:gd name="T17" fmla="*/ 60 h 558"/>
                <a:gd name="T18" fmla="*/ 786 w 1128"/>
                <a:gd name="T19" fmla="*/ 71 h 558"/>
                <a:gd name="T20" fmla="*/ 804 w 1128"/>
                <a:gd name="T21" fmla="*/ 59 h 558"/>
                <a:gd name="T22" fmla="*/ 821 w 1128"/>
                <a:gd name="T23" fmla="*/ 57 h 558"/>
                <a:gd name="T24" fmla="*/ 870 w 1128"/>
                <a:gd name="T25" fmla="*/ 58 h 558"/>
                <a:gd name="T26" fmla="*/ 903 w 1128"/>
                <a:gd name="T27" fmla="*/ 69 h 558"/>
                <a:gd name="T28" fmla="*/ 939 w 1128"/>
                <a:gd name="T29" fmla="*/ 84 h 558"/>
                <a:gd name="T30" fmla="*/ 978 w 1128"/>
                <a:gd name="T31" fmla="*/ 116 h 558"/>
                <a:gd name="T32" fmla="*/ 992 w 1128"/>
                <a:gd name="T33" fmla="*/ 125 h 558"/>
                <a:gd name="T34" fmla="*/ 992 w 1128"/>
                <a:gd name="T35" fmla="*/ 125 h 558"/>
                <a:gd name="T36" fmla="*/ 995 w 1128"/>
                <a:gd name="T37" fmla="*/ 130 h 558"/>
                <a:gd name="T38" fmla="*/ 995 w 1128"/>
                <a:gd name="T39" fmla="*/ 130 h 558"/>
                <a:gd name="T40" fmla="*/ 995 w 1128"/>
                <a:gd name="T41" fmla="*/ 130 h 558"/>
                <a:gd name="T42" fmla="*/ 996 w 1128"/>
                <a:gd name="T43" fmla="*/ 133 h 558"/>
                <a:gd name="T44" fmla="*/ 1011 w 1128"/>
                <a:gd name="T45" fmla="*/ 186 h 558"/>
                <a:gd name="T46" fmla="*/ 1030 w 1128"/>
                <a:gd name="T47" fmla="*/ 230 h 558"/>
                <a:gd name="T48" fmla="*/ 1037 w 1128"/>
                <a:gd name="T49" fmla="*/ 259 h 558"/>
                <a:gd name="T50" fmla="*/ 1041 w 1128"/>
                <a:gd name="T51" fmla="*/ 290 h 558"/>
                <a:gd name="T52" fmla="*/ 1058 w 1128"/>
                <a:gd name="T53" fmla="*/ 320 h 558"/>
                <a:gd name="T54" fmla="*/ 1071 w 1128"/>
                <a:gd name="T55" fmla="*/ 419 h 558"/>
                <a:gd name="T56" fmla="*/ 1081 w 1128"/>
                <a:gd name="T57" fmla="*/ 448 h 558"/>
                <a:gd name="T58" fmla="*/ 1081 w 1128"/>
                <a:gd name="T59" fmla="*/ 452 h 558"/>
                <a:gd name="T60" fmla="*/ 1081 w 1128"/>
                <a:gd name="T61" fmla="*/ 464 h 558"/>
                <a:gd name="T62" fmla="*/ 1108 w 1128"/>
                <a:gd name="T63" fmla="*/ 508 h 558"/>
                <a:gd name="T64" fmla="*/ 1128 w 1128"/>
                <a:gd name="T65" fmla="*/ 558 h 558"/>
                <a:gd name="T66" fmla="*/ 251 w 1128"/>
                <a:gd name="T67" fmla="*/ 54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8" h="558">
                  <a:moveTo>
                    <a:pt x="251" y="545"/>
                  </a:moveTo>
                  <a:cubicBezTo>
                    <a:pt x="259" y="364"/>
                    <a:pt x="259" y="364"/>
                    <a:pt x="259" y="364"/>
                  </a:cubicBezTo>
                  <a:cubicBezTo>
                    <a:pt x="176" y="361"/>
                    <a:pt x="88" y="356"/>
                    <a:pt x="0" y="350"/>
                  </a:cubicBezTo>
                  <a:cubicBezTo>
                    <a:pt x="0" y="350"/>
                    <a:pt x="0" y="350"/>
                    <a:pt x="0" y="350"/>
                  </a:cubicBezTo>
                  <a:cubicBezTo>
                    <a:pt x="25" y="0"/>
                    <a:pt x="25" y="0"/>
                    <a:pt x="25" y="0"/>
                  </a:cubicBezTo>
                  <a:cubicBezTo>
                    <a:pt x="25" y="0"/>
                    <a:pt x="648" y="30"/>
                    <a:pt x="671" y="30"/>
                  </a:cubicBezTo>
                  <a:cubicBezTo>
                    <a:pt x="694" y="30"/>
                    <a:pt x="716" y="30"/>
                    <a:pt x="716" y="30"/>
                  </a:cubicBezTo>
                  <a:cubicBezTo>
                    <a:pt x="716" y="30"/>
                    <a:pt x="724" y="28"/>
                    <a:pt x="739" y="42"/>
                  </a:cubicBezTo>
                  <a:cubicBezTo>
                    <a:pt x="766" y="60"/>
                    <a:pt x="766" y="60"/>
                    <a:pt x="766" y="60"/>
                  </a:cubicBezTo>
                  <a:cubicBezTo>
                    <a:pt x="766" y="60"/>
                    <a:pt x="780" y="71"/>
                    <a:pt x="786" y="71"/>
                  </a:cubicBezTo>
                  <a:cubicBezTo>
                    <a:pt x="793" y="70"/>
                    <a:pt x="798" y="62"/>
                    <a:pt x="804" y="59"/>
                  </a:cubicBezTo>
                  <a:cubicBezTo>
                    <a:pt x="809" y="56"/>
                    <a:pt x="812" y="57"/>
                    <a:pt x="821" y="57"/>
                  </a:cubicBezTo>
                  <a:cubicBezTo>
                    <a:pt x="831" y="57"/>
                    <a:pt x="858" y="58"/>
                    <a:pt x="870" y="58"/>
                  </a:cubicBezTo>
                  <a:cubicBezTo>
                    <a:pt x="881" y="58"/>
                    <a:pt x="899" y="67"/>
                    <a:pt x="903" y="69"/>
                  </a:cubicBezTo>
                  <a:cubicBezTo>
                    <a:pt x="906" y="71"/>
                    <a:pt x="936" y="80"/>
                    <a:pt x="939" y="84"/>
                  </a:cubicBezTo>
                  <a:cubicBezTo>
                    <a:pt x="942" y="87"/>
                    <a:pt x="971" y="114"/>
                    <a:pt x="978" y="116"/>
                  </a:cubicBezTo>
                  <a:cubicBezTo>
                    <a:pt x="983" y="117"/>
                    <a:pt x="989" y="120"/>
                    <a:pt x="992" y="125"/>
                  </a:cubicBezTo>
                  <a:cubicBezTo>
                    <a:pt x="992" y="125"/>
                    <a:pt x="992" y="125"/>
                    <a:pt x="992" y="125"/>
                  </a:cubicBezTo>
                  <a:cubicBezTo>
                    <a:pt x="993" y="126"/>
                    <a:pt x="994" y="128"/>
                    <a:pt x="995" y="130"/>
                  </a:cubicBezTo>
                  <a:cubicBezTo>
                    <a:pt x="995" y="130"/>
                    <a:pt x="995" y="130"/>
                    <a:pt x="995" y="130"/>
                  </a:cubicBezTo>
                  <a:cubicBezTo>
                    <a:pt x="995" y="130"/>
                    <a:pt x="995" y="130"/>
                    <a:pt x="995" y="130"/>
                  </a:cubicBezTo>
                  <a:cubicBezTo>
                    <a:pt x="995" y="131"/>
                    <a:pt x="996" y="132"/>
                    <a:pt x="996" y="133"/>
                  </a:cubicBezTo>
                  <a:cubicBezTo>
                    <a:pt x="996" y="141"/>
                    <a:pt x="1002" y="165"/>
                    <a:pt x="1011" y="186"/>
                  </a:cubicBezTo>
                  <a:cubicBezTo>
                    <a:pt x="1021" y="207"/>
                    <a:pt x="1024" y="221"/>
                    <a:pt x="1030" y="230"/>
                  </a:cubicBezTo>
                  <a:cubicBezTo>
                    <a:pt x="1036" y="239"/>
                    <a:pt x="1037" y="251"/>
                    <a:pt x="1037" y="259"/>
                  </a:cubicBezTo>
                  <a:cubicBezTo>
                    <a:pt x="1037" y="266"/>
                    <a:pt x="1036" y="284"/>
                    <a:pt x="1041" y="290"/>
                  </a:cubicBezTo>
                  <a:cubicBezTo>
                    <a:pt x="1046" y="296"/>
                    <a:pt x="1057" y="305"/>
                    <a:pt x="1058" y="320"/>
                  </a:cubicBezTo>
                  <a:cubicBezTo>
                    <a:pt x="1058" y="335"/>
                    <a:pt x="1071" y="397"/>
                    <a:pt x="1071" y="419"/>
                  </a:cubicBezTo>
                  <a:cubicBezTo>
                    <a:pt x="1071" y="440"/>
                    <a:pt x="1080" y="442"/>
                    <a:pt x="1081" y="448"/>
                  </a:cubicBezTo>
                  <a:cubicBezTo>
                    <a:pt x="1081" y="450"/>
                    <a:pt x="1081" y="451"/>
                    <a:pt x="1081" y="452"/>
                  </a:cubicBezTo>
                  <a:cubicBezTo>
                    <a:pt x="1080" y="457"/>
                    <a:pt x="1079" y="460"/>
                    <a:pt x="1081" y="464"/>
                  </a:cubicBezTo>
                  <a:cubicBezTo>
                    <a:pt x="1083" y="469"/>
                    <a:pt x="1099" y="497"/>
                    <a:pt x="1108" y="508"/>
                  </a:cubicBezTo>
                  <a:cubicBezTo>
                    <a:pt x="1117" y="518"/>
                    <a:pt x="1128" y="538"/>
                    <a:pt x="1128" y="558"/>
                  </a:cubicBezTo>
                  <a:cubicBezTo>
                    <a:pt x="1072" y="558"/>
                    <a:pt x="336" y="556"/>
                    <a:pt x="251" y="545"/>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3">
              <a:extLst>
                <a:ext uri="{FF2B5EF4-FFF2-40B4-BE49-F238E27FC236}">
                  <a16:creationId xmlns:a16="http://schemas.microsoft.com/office/drawing/2014/main" id="{418053AA-C6C9-4537-8662-2C2DBEF38626}"/>
                </a:ext>
              </a:extLst>
            </p:cNvPr>
            <p:cNvSpPr>
              <a:spLocks/>
            </p:cNvSpPr>
            <p:nvPr userDrawn="1"/>
          </p:nvSpPr>
          <p:spPr bwMode="auto">
            <a:xfrm>
              <a:off x="980" y="123"/>
              <a:ext cx="596" cy="966"/>
            </a:xfrm>
            <a:custGeom>
              <a:avLst/>
              <a:gdLst>
                <a:gd name="T0" fmla="*/ 817 w 820"/>
                <a:gd name="T1" fmla="*/ 911 h 1328"/>
                <a:gd name="T2" fmla="*/ 756 w 820"/>
                <a:gd name="T3" fmla="*/ 1328 h 1328"/>
                <a:gd name="T4" fmla="*/ 377 w 820"/>
                <a:gd name="T5" fmla="*/ 1265 h 1328"/>
                <a:gd name="T6" fmla="*/ 0 w 820"/>
                <a:gd name="T7" fmla="*/ 1190 h 1328"/>
                <a:gd name="T8" fmla="*/ 63 w 820"/>
                <a:gd name="T9" fmla="*/ 896 h 1328"/>
                <a:gd name="T10" fmla="*/ 75 w 820"/>
                <a:gd name="T11" fmla="*/ 868 h 1328"/>
                <a:gd name="T12" fmla="*/ 91 w 820"/>
                <a:gd name="T13" fmla="*/ 829 h 1328"/>
                <a:gd name="T14" fmla="*/ 79 w 820"/>
                <a:gd name="T15" fmla="*/ 803 h 1328"/>
                <a:gd name="T16" fmla="*/ 63 w 820"/>
                <a:gd name="T17" fmla="*/ 793 h 1328"/>
                <a:gd name="T18" fmla="*/ 67 w 820"/>
                <a:gd name="T19" fmla="*/ 764 h 1328"/>
                <a:gd name="T20" fmla="*/ 110 w 820"/>
                <a:gd name="T21" fmla="*/ 713 h 1328"/>
                <a:gd name="T22" fmla="*/ 128 w 820"/>
                <a:gd name="T23" fmla="*/ 698 h 1328"/>
                <a:gd name="T24" fmla="*/ 148 w 820"/>
                <a:gd name="T25" fmla="*/ 655 h 1328"/>
                <a:gd name="T26" fmla="*/ 187 w 820"/>
                <a:gd name="T27" fmla="*/ 601 h 1328"/>
                <a:gd name="T28" fmla="*/ 171 w 820"/>
                <a:gd name="T29" fmla="*/ 540 h 1328"/>
                <a:gd name="T30" fmla="*/ 159 w 820"/>
                <a:gd name="T31" fmla="*/ 509 h 1328"/>
                <a:gd name="T32" fmla="*/ 157 w 820"/>
                <a:gd name="T33" fmla="*/ 506 h 1328"/>
                <a:gd name="T34" fmla="*/ 162 w 820"/>
                <a:gd name="T35" fmla="*/ 408 h 1328"/>
                <a:gd name="T36" fmla="*/ 187 w 820"/>
                <a:gd name="T37" fmla="*/ 287 h 1328"/>
                <a:gd name="T38" fmla="*/ 249 w 820"/>
                <a:gd name="T39" fmla="*/ 0 h 1328"/>
                <a:gd name="T40" fmla="*/ 360 w 820"/>
                <a:gd name="T41" fmla="*/ 22 h 1328"/>
                <a:gd name="T42" fmla="*/ 328 w 820"/>
                <a:gd name="T43" fmla="*/ 181 h 1328"/>
                <a:gd name="T44" fmla="*/ 340 w 820"/>
                <a:gd name="T45" fmla="*/ 214 h 1328"/>
                <a:gd name="T46" fmla="*/ 358 w 820"/>
                <a:gd name="T47" fmla="*/ 262 h 1328"/>
                <a:gd name="T48" fmla="*/ 352 w 820"/>
                <a:gd name="T49" fmla="*/ 294 h 1328"/>
                <a:gd name="T50" fmla="*/ 389 w 820"/>
                <a:gd name="T51" fmla="*/ 340 h 1328"/>
                <a:gd name="T52" fmla="*/ 420 w 820"/>
                <a:gd name="T53" fmla="*/ 394 h 1328"/>
                <a:gd name="T54" fmla="*/ 444 w 820"/>
                <a:gd name="T55" fmla="*/ 440 h 1328"/>
                <a:gd name="T56" fmla="*/ 478 w 820"/>
                <a:gd name="T57" fmla="*/ 452 h 1328"/>
                <a:gd name="T58" fmla="*/ 478 w 820"/>
                <a:gd name="T59" fmla="*/ 480 h 1328"/>
                <a:gd name="T60" fmla="*/ 456 w 820"/>
                <a:gd name="T61" fmla="*/ 530 h 1328"/>
                <a:gd name="T62" fmla="*/ 455 w 820"/>
                <a:gd name="T63" fmla="*/ 566 h 1328"/>
                <a:gd name="T64" fmla="*/ 448 w 820"/>
                <a:gd name="T65" fmla="*/ 588 h 1328"/>
                <a:gd name="T66" fmla="*/ 434 w 820"/>
                <a:gd name="T67" fmla="*/ 600 h 1328"/>
                <a:gd name="T68" fmla="*/ 427 w 820"/>
                <a:gd name="T69" fmla="*/ 632 h 1328"/>
                <a:gd name="T70" fmla="*/ 450 w 820"/>
                <a:gd name="T71" fmla="*/ 654 h 1328"/>
                <a:gd name="T72" fmla="*/ 471 w 820"/>
                <a:gd name="T73" fmla="*/ 648 h 1328"/>
                <a:gd name="T74" fmla="*/ 513 w 820"/>
                <a:gd name="T75" fmla="*/ 643 h 1328"/>
                <a:gd name="T76" fmla="*/ 518 w 820"/>
                <a:gd name="T77" fmla="*/ 692 h 1328"/>
                <a:gd name="T78" fmla="*/ 532 w 820"/>
                <a:gd name="T79" fmla="*/ 730 h 1328"/>
                <a:gd name="T80" fmla="*/ 537 w 820"/>
                <a:gd name="T81" fmla="*/ 769 h 1328"/>
                <a:gd name="T82" fmla="*/ 541 w 820"/>
                <a:gd name="T83" fmla="*/ 798 h 1328"/>
                <a:gd name="T84" fmla="*/ 574 w 820"/>
                <a:gd name="T85" fmla="*/ 810 h 1328"/>
                <a:gd name="T86" fmla="*/ 578 w 820"/>
                <a:gd name="T87" fmla="*/ 842 h 1328"/>
                <a:gd name="T88" fmla="*/ 596 w 820"/>
                <a:gd name="T89" fmla="*/ 878 h 1328"/>
                <a:gd name="T90" fmla="*/ 616 w 820"/>
                <a:gd name="T91" fmla="*/ 866 h 1328"/>
                <a:gd name="T92" fmla="*/ 640 w 820"/>
                <a:gd name="T93" fmla="*/ 868 h 1328"/>
                <a:gd name="T94" fmla="*/ 654 w 820"/>
                <a:gd name="T95" fmla="*/ 869 h 1328"/>
                <a:gd name="T96" fmla="*/ 685 w 820"/>
                <a:gd name="T97" fmla="*/ 860 h 1328"/>
                <a:gd name="T98" fmla="*/ 721 w 820"/>
                <a:gd name="T99" fmla="*/ 866 h 1328"/>
                <a:gd name="T100" fmla="*/ 748 w 820"/>
                <a:gd name="T101" fmla="*/ 872 h 1328"/>
                <a:gd name="T102" fmla="*/ 771 w 820"/>
                <a:gd name="T103" fmla="*/ 861 h 1328"/>
                <a:gd name="T104" fmla="*/ 796 w 820"/>
                <a:gd name="T105" fmla="*/ 852 h 1328"/>
                <a:gd name="T106" fmla="*/ 800 w 820"/>
                <a:gd name="T107" fmla="*/ 866 h 1328"/>
                <a:gd name="T108" fmla="*/ 817 w 820"/>
                <a:gd name="T109" fmla="*/ 889 h 1328"/>
                <a:gd name="T110" fmla="*/ 818 w 820"/>
                <a:gd name="T111" fmla="*/ 893 h 1328"/>
                <a:gd name="T112" fmla="*/ 817 w 820"/>
                <a:gd name="T113" fmla="*/ 911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0" h="1328">
                  <a:moveTo>
                    <a:pt x="817" y="911"/>
                  </a:moveTo>
                  <a:cubicBezTo>
                    <a:pt x="816" y="919"/>
                    <a:pt x="756" y="1328"/>
                    <a:pt x="756" y="1328"/>
                  </a:cubicBezTo>
                  <a:cubicBezTo>
                    <a:pt x="756" y="1328"/>
                    <a:pt x="603" y="1306"/>
                    <a:pt x="377" y="1265"/>
                  </a:cubicBezTo>
                  <a:cubicBezTo>
                    <a:pt x="377" y="1265"/>
                    <a:pt x="190" y="1228"/>
                    <a:pt x="0" y="1190"/>
                  </a:cubicBezTo>
                  <a:cubicBezTo>
                    <a:pt x="0" y="1190"/>
                    <a:pt x="61" y="909"/>
                    <a:pt x="63" y="896"/>
                  </a:cubicBezTo>
                  <a:cubicBezTo>
                    <a:pt x="65" y="883"/>
                    <a:pt x="67" y="873"/>
                    <a:pt x="75" y="868"/>
                  </a:cubicBezTo>
                  <a:cubicBezTo>
                    <a:pt x="82" y="863"/>
                    <a:pt x="84" y="844"/>
                    <a:pt x="91" y="829"/>
                  </a:cubicBezTo>
                  <a:cubicBezTo>
                    <a:pt x="97" y="813"/>
                    <a:pt x="84" y="806"/>
                    <a:pt x="79" y="803"/>
                  </a:cubicBezTo>
                  <a:cubicBezTo>
                    <a:pt x="75" y="801"/>
                    <a:pt x="66" y="797"/>
                    <a:pt x="63" y="793"/>
                  </a:cubicBezTo>
                  <a:cubicBezTo>
                    <a:pt x="59" y="789"/>
                    <a:pt x="64" y="779"/>
                    <a:pt x="67" y="764"/>
                  </a:cubicBezTo>
                  <a:cubicBezTo>
                    <a:pt x="69" y="749"/>
                    <a:pt x="101" y="720"/>
                    <a:pt x="110" y="713"/>
                  </a:cubicBezTo>
                  <a:cubicBezTo>
                    <a:pt x="119" y="707"/>
                    <a:pt x="125" y="704"/>
                    <a:pt x="128" y="698"/>
                  </a:cubicBezTo>
                  <a:cubicBezTo>
                    <a:pt x="131" y="692"/>
                    <a:pt x="147" y="661"/>
                    <a:pt x="148" y="655"/>
                  </a:cubicBezTo>
                  <a:cubicBezTo>
                    <a:pt x="149" y="648"/>
                    <a:pt x="161" y="634"/>
                    <a:pt x="187" y="601"/>
                  </a:cubicBezTo>
                  <a:cubicBezTo>
                    <a:pt x="213" y="569"/>
                    <a:pt x="180" y="547"/>
                    <a:pt x="171" y="540"/>
                  </a:cubicBezTo>
                  <a:cubicBezTo>
                    <a:pt x="163" y="533"/>
                    <a:pt x="161" y="515"/>
                    <a:pt x="159" y="509"/>
                  </a:cubicBezTo>
                  <a:cubicBezTo>
                    <a:pt x="159" y="507"/>
                    <a:pt x="158" y="506"/>
                    <a:pt x="157" y="506"/>
                  </a:cubicBezTo>
                  <a:cubicBezTo>
                    <a:pt x="151" y="488"/>
                    <a:pt x="160" y="428"/>
                    <a:pt x="162" y="408"/>
                  </a:cubicBezTo>
                  <a:cubicBezTo>
                    <a:pt x="164" y="387"/>
                    <a:pt x="184" y="297"/>
                    <a:pt x="187" y="287"/>
                  </a:cubicBezTo>
                  <a:cubicBezTo>
                    <a:pt x="190" y="277"/>
                    <a:pt x="249" y="0"/>
                    <a:pt x="249" y="0"/>
                  </a:cubicBezTo>
                  <a:cubicBezTo>
                    <a:pt x="360" y="22"/>
                    <a:pt x="360" y="22"/>
                    <a:pt x="360" y="22"/>
                  </a:cubicBezTo>
                  <a:cubicBezTo>
                    <a:pt x="360" y="22"/>
                    <a:pt x="330" y="173"/>
                    <a:pt x="328" y="181"/>
                  </a:cubicBezTo>
                  <a:cubicBezTo>
                    <a:pt x="325" y="189"/>
                    <a:pt x="333" y="204"/>
                    <a:pt x="340" y="214"/>
                  </a:cubicBezTo>
                  <a:cubicBezTo>
                    <a:pt x="347" y="225"/>
                    <a:pt x="356" y="247"/>
                    <a:pt x="358" y="262"/>
                  </a:cubicBezTo>
                  <a:cubicBezTo>
                    <a:pt x="360" y="278"/>
                    <a:pt x="352" y="284"/>
                    <a:pt x="352" y="294"/>
                  </a:cubicBezTo>
                  <a:cubicBezTo>
                    <a:pt x="352" y="304"/>
                    <a:pt x="380" y="326"/>
                    <a:pt x="389" y="340"/>
                  </a:cubicBezTo>
                  <a:cubicBezTo>
                    <a:pt x="398" y="353"/>
                    <a:pt x="410" y="376"/>
                    <a:pt x="420" y="394"/>
                  </a:cubicBezTo>
                  <a:cubicBezTo>
                    <a:pt x="430" y="411"/>
                    <a:pt x="436" y="428"/>
                    <a:pt x="444" y="440"/>
                  </a:cubicBezTo>
                  <a:cubicBezTo>
                    <a:pt x="452" y="450"/>
                    <a:pt x="466" y="450"/>
                    <a:pt x="478" y="452"/>
                  </a:cubicBezTo>
                  <a:cubicBezTo>
                    <a:pt x="490" y="454"/>
                    <a:pt x="484" y="471"/>
                    <a:pt x="478" y="480"/>
                  </a:cubicBezTo>
                  <a:cubicBezTo>
                    <a:pt x="474" y="489"/>
                    <a:pt x="460" y="519"/>
                    <a:pt x="456" y="530"/>
                  </a:cubicBezTo>
                  <a:cubicBezTo>
                    <a:pt x="452" y="540"/>
                    <a:pt x="456" y="558"/>
                    <a:pt x="455" y="566"/>
                  </a:cubicBezTo>
                  <a:cubicBezTo>
                    <a:pt x="454" y="574"/>
                    <a:pt x="454" y="580"/>
                    <a:pt x="448" y="588"/>
                  </a:cubicBezTo>
                  <a:cubicBezTo>
                    <a:pt x="442" y="594"/>
                    <a:pt x="435" y="596"/>
                    <a:pt x="434" y="600"/>
                  </a:cubicBezTo>
                  <a:cubicBezTo>
                    <a:pt x="434" y="605"/>
                    <a:pt x="427" y="620"/>
                    <a:pt x="427" y="632"/>
                  </a:cubicBezTo>
                  <a:cubicBezTo>
                    <a:pt x="427" y="644"/>
                    <a:pt x="442" y="650"/>
                    <a:pt x="450" y="654"/>
                  </a:cubicBezTo>
                  <a:cubicBezTo>
                    <a:pt x="458" y="658"/>
                    <a:pt x="457" y="657"/>
                    <a:pt x="471" y="648"/>
                  </a:cubicBezTo>
                  <a:cubicBezTo>
                    <a:pt x="485" y="640"/>
                    <a:pt x="506" y="636"/>
                    <a:pt x="513" y="643"/>
                  </a:cubicBezTo>
                  <a:cubicBezTo>
                    <a:pt x="520" y="650"/>
                    <a:pt x="520" y="674"/>
                    <a:pt x="518" y="692"/>
                  </a:cubicBezTo>
                  <a:cubicBezTo>
                    <a:pt x="518" y="710"/>
                    <a:pt x="527" y="718"/>
                    <a:pt x="532" y="730"/>
                  </a:cubicBezTo>
                  <a:cubicBezTo>
                    <a:pt x="538" y="744"/>
                    <a:pt x="540" y="750"/>
                    <a:pt x="537" y="769"/>
                  </a:cubicBezTo>
                  <a:cubicBezTo>
                    <a:pt x="534" y="788"/>
                    <a:pt x="539" y="792"/>
                    <a:pt x="541" y="798"/>
                  </a:cubicBezTo>
                  <a:cubicBezTo>
                    <a:pt x="543" y="802"/>
                    <a:pt x="568" y="800"/>
                    <a:pt x="574" y="810"/>
                  </a:cubicBezTo>
                  <a:cubicBezTo>
                    <a:pt x="580" y="820"/>
                    <a:pt x="578" y="824"/>
                    <a:pt x="578" y="842"/>
                  </a:cubicBezTo>
                  <a:cubicBezTo>
                    <a:pt x="579" y="860"/>
                    <a:pt x="588" y="873"/>
                    <a:pt x="596" y="878"/>
                  </a:cubicBezTo>
                  <a:cubicBezTo>
                    <a:pt x="604" y="883"/>
                    <a:pt x="608" y="874"/>
                    <a:pt x="616" y="866"/>
                  </a:cubicBezTo>
                  <a:cubicBezTo>
                    <a:pt x="622" y="857"/>
                    <a:pt x="628" y="863"/>
                    <a:pt x="640" y="868"/>
                  </a:cubicBezTo>
                  <a:cubicBezTo>
                    <a:pt x="652" y="874"/>
                    <a:pt x="645" y="872"/>
                    <a:pt x="654" y="869"/>
                  </a:cubicBezTo>
                  <a:cubicBezTo>
                    <a:pt x="664" y="866"/>
                    <a:pt x="676" y="859"/>
                    <a:pt x="685" y="860"/>
                  </a:cubicBezTo>
                  <a:cubicBezTo>
                    <a:pt x="694" y="860"/>
                    <a:pt x="711" y="865"/>
                    <a:pt x="721" y="866"/>
                  </a:cubicBezTo>
                  <a:cubicBezTo>
                    <a:pt x="731" y="868"/>
                    <a:pt x="735" y="872"/>
                    <a:pt x="748" y="872"/>
                  </a:cubicBezTo>
                  <a:cubicBezTo>
                    <a:pt x="762" y="872"/>
                    <a:pt x="762" y="874"/>
                    <a:pt x="771" y="861"/>
                  </a:cubicBezTo>
                  <a:cubicBezTo>
                    <a:pt x="780" y="848"/>
                    <a:pt x="792" y="850"/>
                    <a:pt x="796" y="852"/>
                  </a:cubicBezTo>
                  <a:cubicBezTo>
                    <a:pt x="798" y="854"/>
                    <a:pt x="798" y="862"/>
                    <a:pt x="800" y="866"/>
                  </a:cubicBezTo>
                  <a:cubicBezTo>
                    <a:pt x="801" y="870"/>
                    <a:pt x="817" y="889"/>
                    <a:pt x="817" y="889"/>
                  </a:cubicBezTo>
                  <a:cubicBezTo>
                    <a:pt x="818" y="891"/>
                    <a:pt x="818" y="892"/>
                    <a:pt x="818" y="893"/>
                  </a:cubicBezTo>
                  <a:cubicBezTo>
                    <a:pt x="820" y="898"/>
                    <a:pt x="817" y="905"/>
                    <a:pt x="817" y="91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4">
              <a:extLst>
                <a:ext uri="{FF2B5EF4-FFF2-40B4-BE49-F238E27FC236}">
                  <a16:creationId xmlns:a16="http://schemas.microsoft.com/office/drawing/2014/main" id="{7E58BB61-1B42-40CC-8B56-F545BA42BCBD}"/>
                </a:ext>
              </a:extLst>
            </p:cNvPr>
            <p:cNvSpPr>
              <a:spLocks/>
            </p:cNvSpPr>
            <p:nvPr userDrawn="1"/>
          </p:nvSpPr>
          <p:spPr bwMode="auto">
            <a:xfrm>
              <a:off x="1512" y="712"/>
              <a:ext cx="700" cy="576"/>
            </a:xfrm>
            <a:custGeom>
              <a:avLst/>
              <a:gdLst>
                <a:gd name="T0" fmla="*/ 962 w 962"/>
                <a:gd name="T1" fmla="*/ 89 h 791"/>
                <a:gd name="T2" fmla="*/ 938 w 962"/>
                <a:gd name="T3" fmla="*/ 441 h 791"/>
                <a:gd name="T4" fmla="*/ 913 w 962"/>
                <a:gd name="T5" fmla="*/ 791 h 791"/>
                <a:gd name="T6" fmla="*/ 913 w 962"/>
                <a:gd name="T7" fmla="*/ 791 h 791"/>
                <a:gd name="T8" fmla="*/ 258 w 962"/>
                <a:gd name="T9" fmla="*/ 724 h 791"/>
                <a:gd name="T10" fmla="*/ 0 w 962"/>
                <a:gd name="T11" fmla="*/ 686 h 791"/>
                <a:gd name="T12" fmla="*/ 24 w 962"/>
                <a:gd name="T13" fmla="*/ 518 h 791"/>
                <a:gd name="T14" fmla="*/ 85 w 962"/>
                <a:gd name="T15" fmla="*/ 101 h 791"/>
                <a:gd name="T16" fmla="*/ 86 w 962"/>
                <a:gd name="T17" fmla="*/ 83 h 791"/>
                <a:gd name="T18" fmla="*/ 87 w 962"/>
                <a:gd name="T19" fmla="*/ 83 h 791"/>
                <a:gd name="T20" fmla="*/ 100 w 962"/>
                <a:gd name="T21" fmla="*/ 7 h 791"/>
                <a:gd name="T22" fmla="*/ 110 w 962"/>
                <a:gd name="T23" fmla="*/ 1 h 791"/>
                <a:gd name="T24" fmla="*/ 962 w 962"/>
                <a:gd name="T25" fmla="*/ 8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2" h="791">
                  <a:moveTo>
                    <a:pt x="962" y="89"/>
                  </a:moveTo>
                  <a:cubicBezTo>
                    <a:pt x="938" y="441"/>
                    <a:pt x="938" y="441"/>
                    <a:pt x="938" y="441"/>
                  </a:cubicBezTo>
                  <a:cubicBezTo>
                    <a:pt x="913" y="791"/>
                    <a:pt x="913" y="791"/>
                    <a:pt x="913" y="791"/>
                  </a:cubicBezTo>
                  <a:cubicBezTo>
                    <a:pt x="913" y="791"/>
                    <a:pt x="913" y="791"/>
                    <a:pt x="913" y="791"/>
                  </a:cubicBezTo>
                  <a:cubicBezTo>
                    <a:pt x="645" y="772"/>
                    <a:pt x="378" y="743"/>
                    <a:pt x="258" y="724"/>
                  </a:cubicBezTo>
                  <a:cubicBezTo>
                    <a:pt x="0" y="686"/>
                    <a:pt x="0" y="686"/>
                    <a:pt x="0" y="686"/>
                  </a:cubicBezTo>
                  <a:cubicBezTo>
                    <a:pt x="24" y="518"/>
                    <a:pt x="24" y="518"/>
                    <a:pt x="24" y="518"/>
                  </a:cubicBezTo>
                  <a:cubicBezTo>
                    <a:pt x="24" y="518"/>
                    <a:pt x="84" y="109"/>
                    <a:pt x="85" y="101"/>
                  </a:cubicBezTo>
                  <a:cubicBezTo>
                    <a:pt x="85" y="95"/>
                    <a:pt x="88" y="88"/>
                    <a:pt x="86" y="83"/>
                  </a:cubicBezTo>
                  <a:cubicBezTo>
                    <a:pt x="87" y="83"/>
                    <a:pt x="87" y="83"/>
                    <a:pt x="87" y="83"/>
                  </a:cubicBezTo>
                  <a:cubicBezTo>
                    <a:pt x="100" y="7"/>
                    <a:pt x="100" y="7"/>
                    <a:pt x="100" y="7"/>
                  </a:cubicBezTo>
                  <a:cubicBezTo>
                    <a:pt x="100" y="7"/>
                    <a:pt x="101" y="0"/>
                    <a:pt x="110" y="1"/>
                  </a:cubicBezTo>
                  <a:cubicBezTo>
                    <a:pt x="116" y="2"/>
                    <a:pt x="435" y="53"/>
                    <a:pt x="962" y="8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5">
              <a:extLst>
                <a:ext uri="{FF2B5EF4-FFF2-40B4-BE49-F238E27FC236}">
                  <a16:creationId xmlns:a16="http://schemas.microsoft.com/office/drawing/2014/main" id="{056E5608-3FFC-46CB-82CF-A5D29427A3F7}"/>
                </a:ext>
              </a:extLst>
            </p:cNvPr>
            <p:cNvSpPr>
              <a:spLocks/>
            </p:cNvSpPr>
            <p:nvPr userDrawn="1"/>
          </p:nvSpPr>
          <p:spPr bwMode="auto">
            <a:xfrm>
              <a:off x="1216" y="139"/>
              <a:ext cx="1031" cy="638"/>
            </a:xfrm>
            <a:custGeom>
              <a:avLst/>
              <a:gdLst>
                <a:gd name="T0" fmla="*/ 1417 w 1417"/>
                <a:gd name="T1" fmla="*/ 189 h 877"/>
                <a:gd name="T2" fmla="*/ 1380 w 1417"/>
                <a:gd name="T3" fmla="*/ 719 h 877"/>
                <a:gd name="T4" fmla="*/ 1369 w 1417"/>
                <a:gd name="T5" fmla="*/ 877 h 877"/>
                <a:gd name="T6" fmla="*/ 517 w 1417"/>
                <a:gd name="T7" fmla="*/ 789 h 877"/>
                <a:gd name="T8" fmla="*/ 507 w 1417"/>
                <a:gd name="T9" fmla="*/ 795 h 877"/>
                <a:gd name="T10" fmla="*/ 494 w 1417"/>
                <a:gd name="T11" fmla="*/ 871 h 877"/>
                <a:gd name="T12" fmla="*/ 493 w 1417"/>
                <a:gd name="T13" fmla="*/ 871 h 877"/>
                <a:gd name="T14" fmla="*/ 492 w 1417"/>
                <a:gd name="T15" fmla="*/ 867 h 877"/>
                <a:gd name="T16" fmla="*/ 475 w 1417"/>
                <a:gd name="T17" fmla="*/ 844 h 877"/>
                <a:gd name="T18" fmla="*/ 471 w 1417"/>
                <a:gd name="T19" fmla="*/ 830 h 877"/>
                <a:gd name="T20" fmla="*/ 446 w 1417"/>
                <a:gd name="T21" fmla="*/ 839 h 877"/>
                <a:gd name="T22" fmla="*/ 423 w 1417"/>
                <a:gd name="T23" fmla="*/ 850 h 877"/>
                <a:gd name="T24" fmla="*/ 396 w 1417"/>
                <a:gd name="T25" fmla="*/ 844 h 877"/>
                <a:gd name="T26" fmla="*/ 360 w 1417"/>
                <a:gd name="T27" fmla="*/ 838 h 877"/>
                <a:gd name="T28" fmla="*/ 329 w 1417"/>
                <a:gd name="T29" fmla="*/ 847 h 877"/>
                <a:gd name="T30" fmla="*/ 315 w 1417"/>
                <a:gd name="T31" fmla="*/ 846 h 877"/>
                <a:gd name="T32" fmla="*/ 291 w 1417"/>
                <a:gd name="T33" fmla="*/ 844 h 877"/>
                <a:gd name="T34" fmla="*/ 271 w 1417"/>
                <a:gd name="T35" fmla="*/ 856 h 877"/>
                <a:gd name="T36" fmla="*/ 253 w 1417"/>
                <a:gd name="T37" fmla="*/ 820 h 877"/>
                <a:gd name="T38" fmla="*/ 249 w 1417"/>
                <a:gd name="T39" fmla="*/ 788 h 877"/>
                <a:gd name="T40" fmla="*/ 216 w 1417"/>
                <a:gd name="T41" fmla="*/ 776 h 877"/>
                <a:gd name="T42" fmla="*/ 212 w 1417"/>
                <a:gd name="T43" fmla="*/ 747 h 877"/>
                <a:gd name="T44" fmla="*/ 207 w 1417"/>
                <a:gd name="T45" fmla="*/ 708 h 877"/>
                <a:gd name="T46" fmla="*/ 193 w 1417"/>
                <a:gd name="T47" fmla="*/ 670 h 877"/>
                <a:gd name="T48" fmla="*/ 188 w 1417"/>
                <a:gd name="T49" fmla="*/ 621 h 877"/>
                <a:gd name="T50" fmla="*/ 146 w 1417"/>
                <a:gd name="T51" fmla="*/ 626 h 877"/>
                <a:gd name="T52" fmla="*/ 125 w 1417"/>
                <a:gd name="T53" fmla="*/ 632 h 877"/>
                <a:gd name="T54" fmla="*/ 102 w 1417"/>
                <a:gd name="T55" fmla="*/ 610 h 877"/>
                <a:gd name="T56" fmla="*/ 109 w 1417"/>
                <a:gd name="T57" fmla="*/ 578 h 877"/>
                <a:gd name="T58" fmla="*/ 123 w 1417"/>
                <a:gd name="T59" fmla="*/ 566 h 877"/>
                <a:gd name="T60" fmla="*/ 130 w 1417"/>
                <a:gd name="T61" fmla="*/ 544 h 877"/>
                <a:gd name="T62" fmla="*/ 131 w 1417"/>
                <a:gd name="T63" fmla="*/ 508 h 877"/>
                <a:gd name="T64" fmla="*/ 153 w 1417"/>
                <a:gd name="T65" fmla="*/ 458 h 877"/>
                <a:gd name="T66" fmla="*/ 153 w 1417"/>
                <a:gd name="T67" fmla="*/ 430 h 877"/>
                <a:gd name="T68" fmla="*/ 119 w 1417"/>
                <a:gd name="T69" fmla="*/ 418 h 877"/>
                <a:gd name="T70" fmla="*/ 95 w 1417"/>
                <a:gd name="T71" fmla="*/ 372 h 877"/>
                <a:gd name="T72" fmla="*/ 64 w 1417"/>
                <a:gd name="T73" fmla="*/ 318 h 877"/>
                <a:gd name="T74" fmla="*/ 27 w 1417"/>
                <a:gd name="T75" fmla="*/ 272 h 877"/>
                <a:gd name="T76" fmla="*/ 33 w 1417"/>
                <a:gd name="T77" fmla="*/ 240 h 877"/>
                <a:gd name="T78" fmla="*/ 15 w 1417"/>
                <a:gd name="T79" fmla="*/ 192 h 877"/>
                <a:gd name="T80" fmla="*/ 3 w 1417"/>
                <a:gd name="T81" fmla="*/ 159 h 877"/>
                <a:gd name="T82" fmla="*/ 35 w 1417"/>
                <a:gd name="T83" fmla="*/ 0 h 877"/>
                <a:gd name="T84" fmla="*/ 1417 w 1417"/>
                <a:gd name="T85" fmla="*/ 18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7" h="877">
                  <a:moveTo>
                    <a:pt x="1417" y="189"/>
                  </a:moveTo>
                  <a:cubicBezTo>
                    <a:pt x="1380" y="719"/>
                    <a:pt x="1380" y="719"/>
                    <a:pt x="1380" y="719"/>
                  </a:cubicBezTo>
                  <a:cubicBezTo>
                    <a:pt x="1369" y="877"/>
                    <a:pt x="1369" y="877"/>
                    <a:pt x="1369" y="877"/>
                  </a:cubicBezTo>
                  <a:cubicBezTo>
                    <a:pt x="842" y="841"/>
                    <a:pt x="523" y="790"/>
                    <a:pt x="517" y="789"/>
                  </a:cubicBezTo>
                  <a:cubicBezTo>
                    <a:pt x="508" y="788"/>
                    <a:pt x="507" y="795"/>
                    <a:pt x="507" y="795"/>
                  </a:cubicBezTo>
                  <a:cubicBezTo>
                    <a:pt x="494" y="871"/>
                    <a:pt x="494" y="871"/>
                    <a:pt x="494" y="871"/>
                  </a:cubicBezTo>
                  <a:cubicBezTo>
                    <a:pt x="493" y="871"/>
                    <a:pt x="493" y="871"/>
                    <a:pt x="493" y="871"/>
                  </a:cubicBezTo>
                  <a:cubicBezTo>
                    <a:pt x="493" y="870"/>
                    <a:pt x="493" y="869"/>
                    <a:pt x="492" y="867"/>
                  </a:cubicBezTo>
                  <a:cubicBezTo>
                    <a:pt x="492" y="867"/>
                    <a:pt x="476" y="848"/>
                    <a:pt x="475" y="844"/>
                  </a:cubicBezTo>
                  <a:cubicBezTo>
                    <a:pt x="473" y="840"/>
                    <a:pt x="473" y="832"/>
                    <a:pt x="471" y="830"/>
                  </a:cubicBezTo>
                  <a:cubicBezTo>
                    <a:pt x="467" y="828"/>
                    <a:pt x="455" y="826"/>
                    <a:pt x="446" y="839"/>
                  </a:cubicBezTo>
                  <a:cubicBezTo>
                    <a:pt x="437" y="852"/>
                    <a:pt x="437" y="850"/>
                    <a:pt x="423" y="850"/>
                  </a:cubicBezTo>
                  <a:cubicBezTo>
                    <a:pt x="410" y="850"/>
                    <a:pt x="406" y="846"/>
                    <a:pt x="396" y="844"/>
                  </a:cubicBezTo>
                  <a:cubicBezTo>
                    <a:pt x="386" y="843"/>
                    <a:pt x="369" y="838"/>
                    <a:pt x="360" y="838"/>
                  </a:cubicBezTo>
                  <a:cubicBezTo>
                    <a:pt x="351" y="837"/>
                    <a:pt x="339" y="844"/>
                    <a:pt x="329" y="847"/>
                  </a:cubicBezTo>
                  <a:cubicBezTo>
                    <a:pt x="320" y="850"/>
                    <a:pt x="327" y="852"/>
                    <a:pt x="315" y="846"/>
                  </a:cubicBezTo>
                  <a:cubicBezTo>
                    <a:pt x="303" y="841"/>
                    <a:pt x="297" y="835"/>
                    <a:pt x="291" y="844"/>
                  </a:cubicBezTo>
                  <a:cubicBezTo>
                    <a:pt x="283" y="852"/>
                    <a:pt x="279" y="861"/>
                    <a:pt x="271" y="856"/>
                  </a:cubicBezTo>
                  <a:cubicBezTo>
                    <a:pt x="263" y="851"/>
                    <a:pt x="254" y="838"/>
                    <a:pt x="253" y="820"/>
                  </a:cubicBezTo>
                  <a:cubicBezTo>
                    <a:pt x="253" y="802"/>
                    <a:pt x="255" y="798"/>
                    <a:pt x="249" y="788"/>
                  </a:cubicBezTo>
                  <a:cubicBezTo>
                    <a:pt x="243" y="778"/>
                    <a:pt x="218" y="780"/>
                    <a:pt x="216" y="776"/>
                  </a:cubicBezTo>
                  <a:cubicBezTo>
                    <a:pt x="214" y="770"/>
                    <a:pt x="209" y="766"/>
                    <a:pt x="212" y="747"/>
                  </a:cubicBezTo>
                  <a:cubicBezTo>
                    <a:pt x="215" y="728"/>
                    <a:pt x="213" y="722"/>
                    <a:pt x="207" y="708"/>
                  </a:cubicBezTo>
                  <a:cubicBezTo>
                    <a:pt x="202" y="696"/>
                    <a:pt x="193" y="688"/>
                    <a:pt x="193" y="670"/>
                  </a:cubicBezTo>
                  <a:cubicBezTo>
                    <a:pt x="195" y="652"/>
                    <a:pt x="195" y="628"/>
                    <a:pt x="188" y="621"/>
                  </a:cubicBezTo>
                  <a:cubicBezTo>
                    <a:pt x="181" y="614"/>
                    <a:pt x="160" y="618"/>
                    <a:pt x="146" y="626"/>
                  </a:cubicBezTo>
                  <a:cubicBezTo>
                    <a:pt x="132" y="635"/>
                    <a:pt x="133" y="636"/>
                    <a:pt x="125" y="632"/>
                  </a:cubicBezTo>
                  <a:cubicBezTo>
                    <a:pt x="117" y="628"/>
                    <a:pt x="102" y="622"/>
                    <a:pt x="102" y="610"/>
                  </a:cubicBezTo>
                  <a:cubicBezTo>
                    <a:pt x="102" y="598"/>
                    <a:pt x="109" y="583"/>
                    <a:pt x="109" y="578"/>
                  </a:cubicBezTo>
                  <a:cubicBezTo>
                    <a:pt x="110" y="574"/>
                    <a:pt x="117" y="572"/>
                    <a:pt x="123" y="566"/>
                  </a:cubicBezTo>
                  <a:cubicBezTo>
                    <a:pt x="129" y="558"/>
                    <a:pt x="129" y="552"/>
                    <a:pt x="130" y="544"/>
                  </a:cubicBezTo>
                  <a:cubicBezTo>
                    <a:pt x="131" y="536"/>
                    <a:pt x="127" y="518"/>
                    <a:pt x="131" y="508"/>
                  </a:cubicBezTo>
                  <a:cubicBezTo>
                    <a:pt x="135" y="497"/>
                    <a:pt x="149" y="467"/>
                    <a:pt x="153" y="458"/>
                  </a:cubicBezTo>
                  <a:cubicBezTo>
                    <a:pt x="159" y="449"/>
                    <a:pt x="165" y="432"/>
                    <a:pt x="153" y="430"/>
                  </a:cubicBezTo>
                  <a:cubicBezTo>
                    <a:pt x="141" y="428"/>
                    <a:pt x="127" y="428"/>
                    <a:pt x="119" y="418"/>
                  </a:cubicBezTo>
                  <a:cubicBezTo>
                    <a:pt x="111" y="406"/>
                    <a:pt x="105" y="389"/>
                    <a:pt x="95" y="372"/>
                  </a:cubicBezTo>
                  <a:cubicBezTo>
                    <a:pt x="85" y="354"/>
                    <a:pt x="73" y="331"/>
                    <a:pt x="64" y="318"/>
                  </a:cubicBezTo>
                  <a:cubicBezTo>
                    <a:pt x="55" y="304"/>
                    <a:pt x="27" y="282"/>
                    <a:pt x="27" y="272"/>
                  </a:cubicBezTo>
                  <a:cubicBezTo>
                    <a:pt x="27" y="262"/>
                    <a:pt x="35" y="256"/>
                    <a:pt x="33" y="240"/>
                  </a:cubicBezTo>
                  <a:cubicBezTo>
                    <a:pt x="31" y="225"/>
                    <a:pt x="22" y="203"/>
                    <a:pt x="15" y="192"/>
                  </a:cubicBezTo>
                  <a:cubicBezTo>
                    <a:pt x="8" y="182"/>
                    <a:pt x="0" y="167"/>
                    <a:pt x="3" y="159"/>
                  </a:cubicBezTo>
                  <a:cubicBezTo>
                    <a:pt x="5" y="151"/>
                    <a:pt x="35" y="0"/>
                    <a:pt x="35" y="0"/>
                  </a:cubicBezTo>
                  <a:cubicBezTo>
                    <a:pt x="517" y="109"/>
                    <a:pt x="1417" y="189"/>
                    <a:pt x="1417" y="18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6">
              <a:extLst>
                <a:ext uri="{FF2B5EF4-FFF2-40B4-BE49-F238E27FC236}">
                  <a16:creationId xmlns:a16="http://schemas.microsoft.com/office/drawing/2014/main" id="{914F5A84-09CA-4E4D-A258-9C3813C6468A}"/>
                </a:ext>
              </a:extLst>
            </p:cNvPr>
            <p:cNvSpPr>
              <a:spLocks/>
            </p:cNvSpPr>
            <p:nvPr userDrawn="1"/>
          </p:nvSpPr>
          <p:spPr bwMode="auto">
            <a:xfrm>
              <a:off x="2195" y="662"/>
              <a:ext cx="703" cy="462"/>
            </a:xfrm>
            <a:custGeom>
              <a:avLst/>
              <a:gdLst>
                <a:gd name="T0" fmla="*/ 967 w 967"/>
                <a:gd name="T1" fmla="*/ 635 h 635"/>
                <a:gd name="T2" fmla="*/ 953 w 967"/>
                <a:gd name="T3" fmla="*/ 626 h 635"/>
                <a:gd name="T4" fmla="*/ 914 w 967"/>
                <a:gd name="T5" fmla="*/ 594 h 635"/>
                <a:gd name="T6" fmla="*/ 878 w 967"/>
                <a:gd name="T7" fmla="*/ 579 h 635"/>
                <a:gd name="T8" fmla="*/ 845 w 967"/>
                <a:gd name="T9" fmla="*/ 568 h 635"/>
                <a:gd name="T10" fmla="*/ 796 w 967"/>
                <a:gd name="T11" fmla="*/ 567 h 635"/>
                <a:gd name="T12" fmla="*/ 779 w 967"/>
                <a:gd name="T13" fmla="*/ 569 h 635"/>
                <a:gd name="T14" fmla="*/ 761 w 967"/>
                <a:gd name="T15" fmla="*/ 581 h 635"/>
                <a:gd name="T16" fmla="*/ 741 w 967"/>
                <a:gd name="T17" fmla="*/ 570 h 635"/>
                <a:gd name="T18" fmla="*/ 714 w 967"/>
                <a:gd name="T19" fmla="*/ 552 h 635"/>
                <a:gd name="T20" fmla="*/ 691 w 967"/>
                <a:gd name="T21" fmla="*/ 540 h 635"/>
                <a:gd name="T22" fmla="*/ 646 w 967"/>
                <a:gd name="T23" fmla="*/ 540 h 635"/>
                <a:gd name="T24" fmla="*/ 0 w 967"/>
                <a:gd name="T25" fmla="*/ 510 h 635"/>
                <a:gd name="T26" fmla="*/ 24 w 967"/>
                <a:gd name="T27" fmla="*/ 158 h 635"/>
                <a:gd name="T28" fmla="*/ 35 w 967"/>
                <a:gd name="T29" fmla="*/ 0 h 635"/>
                <a:gd name="T30" fmla="*/ 942 w 967"/>
                <a:gd name="T31" fmla="*/ 29 h 635"/>
                <a:gd name="T32" fmla="*/ 942 w 967"/>
                <a:gd name="T33" fmla="*/ 43 h 635"/>
                <a:gd name="T34" fmla="*/ 927 w 967"/>
                <a:gd name="T35" fmla="*/ 64 h 635"/>
                <a:gd name="T36" fmla="*/ 915 w 967"/>
                <a:gd name="T37" fmla="*/ 100 h 635"/>
                <a:gd name="T38" fmla="*/ 955 w 967"/>
                <a:gd name="T39" fmla="*/ 134 h 635"/>
                <a:gd name="T40" fmla="*/ 960 w 967"/>
                <a:gd name="T41" fmla="*/ 145 h 635"/>
                <a:gd name="T42" fmla="*/ 956 w 967"/>
                <a:gd name="T43" fmla="*/ 454 h 635"/>
                <a:gd name="T44" fmla="*/ 955 w 967"/>
                <a:gd name="T45" fmla="*/ 455 h 635"/>
                <a:gd name="T46" fmla="*/ 945 w 967"/>
                <a:gd name="T47" fmla="*/ 472 h 635"/>
                <a:gd name="T48" fmla="*/ 955 w 967"/>
                <a:gd name="T49" fmla="*/ 504 h 635"/>
                <a:gd name="T50" fmla="*/ 959 w 967"/>
                <a:gd name="T51" fmla="*/ 532 h 635"/>
                <a:gd name="T52" fmla="*/ 945 w 967"/>
                <a:gd name="T53" fmla="*/ 572 h 635"/>
                <a:gd name="T54" fmla="*/ 953 w 967"/>
                <a:gd name="T55" fmla="*/ 610 h 635"/>
                <a:gd name="T56" fmla="*/ 967 w 967"/>
                <a:gd name="T57"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7" h="635">
                  <a:moveTo>
                    <a:pt x="967" y="635"/>
                  </a:moveTo>
                  <a:cubicBezTo>
                    <a:pt x="964" y="630"/>
                    <a:pt x="958" y="627"/>
                    <a:pt x="953" y="626"/>
                  </a:cubicBezTo>
                  <a:cubicBezTo>
                    <a:pt x="946" y="624"/>
                    <a:pt x="917" y="597"/>
                    <a:pt x="914" y="594"/>
                  </a:cubicBezTo>
                  <a:cubicBezTo>
                    <a:pt x="911" y="590"/>
                    <a:pt x="881" y="581"/>
                    <a:pt x="878" y="579"/>
                  </a:cubicBezTo>
                  <a:cubicBezTo>
                    <a:pt x="874" y="577"/>
                    <a:pt x="856" y="568"/>
                    <a:pt x="845" y="568"/>
                  </a:cubicBezTo>
                  <a:cubicBezTo>
                    <a:pt x="833" y="568"/>
                    <a:pt x="806" y="567"/>
                    <a:pt x="796" y="567"/>
                  </a:cubicBezTo>
                  <a:cubicBezTo>
                    <a:pt x="787" y="567"/>
                    <a:pt x="784" y="566"/>
                    <a:pt x="779" y="569"/>
                  </a:cubicBezTo>
                  <a:cubicBezTo>
                    <a:pt x="773" y="572"/>
                    <a:pt x="768" y="580"/>
                    <a:pt x="761" y="581"/>
                  </a:cubicBezTo>
                  <a:cubicBezTo>
                    <a:pt x="755" y="581"/>
                    <a:pt x="741" y="570"/>
                    <a:pt x="741" y="570"/>
                  </a:cubicBezTo>
                  <a:cubicBezTo>
                    <a:pt x="714" y="552"/>
                    <a:pt x="714" y="552"/>
                    <a:pt x="714" y="552"/>
                  </a:cubicBezTo>
                  <a:cubicBezTo>
                    <a:pt x="699" y="538"/>
                    <a:pt x="691" y="540"/>
                    <a:pt x="691" y="540"/>
                  </a:cubicBezTo>
                  <a:cubicBezTo>
                    <a:pt x="691" y="540"/>
                    <a:pt x="669" y="540"/>
                    <a:pt x="646" y="540"/>
                  </a:cubicBezTo>
                  <a:cubicBezTo>
                    <a:pt x="623" y="540"/>
                    <a:pt x="0" y="510"/>
                    <a:pt x="0" y="510"/>
                  </a:cubicBezTo>
                  <a:cubicBezTo>
                    <a:pt x="24" y="158"/>
                    <a:pt x="24" y="158"/>
                    <a:pt x="24" y="158"/>
                  </a:cubicBezTo>
                  <a:cubicBezTo>
                    <a:pt x="35" y="0"/>
                    <a:pt x="35" y="0"/>
                    <a:pt x="35" y="0"/>
                  </a:cubicBezTo>
                  <a:cubicBezTo>
                    <a:pt x="131" y="20"/>
                    <a:pt x="942" y="29"/>
                    <a:pt x="942" y="29"/>
                  </a:cubicBezTo>
                  <a:cubicBezTo>
                    <a:pt x="942" y="29"/>
                    <a:pt x="944" y="32"/>
                    <a:pt x="942" y="43"/>
                  </a:cubicBezTo>
                  <a:cubicBezTo>
                    <a:pt x="940" y="54"/>
                    <a:pt x="937" y="56"/>
                    <a:pt x="927" y="64"/>
                  </a:cubicBezTo>
                  <a:cubicBezTo>
                    <a:pt x="916" y="71"/>
                    <a:pt x="911" y="90"/>
                    <a:pt x="915" y="100"/>
                  </a:cubicBezTo>
                  <a:cubicBezTo>
                    <a:pt x="918" y="110"/>
                    <a:pt x="950" y="131"/>
                    <a:pt x="955" y="134"/>
                  </a:cubicBezTo>
                  <a:cubicBezTo>
                    <a:pt x="960" y="138"/>
                    <a:pt x="960" y="145"/>
                    <a:pt x="960" y="145"/>
                  </a:cubicBezTo>
                  <a:cubicBezTo>
                    <a:pt x="960" y="145"/>
                    <a:pt x="960" y="432"/>
                    <a:pt x="956" y="454"/>
                  </a:cubicBezTo>
                  <a:cubicBezTo>
                    <a:pt x="955" y="454"/>
                    <a:pt x="955" y="455"/>
                    <a:pt x="955" y="455"/>
                  </a:cubicBezTo>
                  <a:cubicBezTo>
                    <a:pt x="950" y="459"/>
                    <a:pt x="946" y="464"/>
                    <a:pt x="945" y="472"/>
                  </a:cubicBezTo>
                  <a:cubicBezTo>
                    <a:pt x="945" y="479"/>
                    <a:pt x="945" y="491"/>
                    <a:pt x="955" y="504"/>
                  </a:cubicBezTo>
                  <a:cubicBezTo>
                    <a:pt x="966" y="516"/>
                    <a:pt x="959" y="532"/>
                    <a:pt x="959" y="532"/>
                  </a:cubicBezTo>
                  <a:cubicBezTo>
                    <a:pt x="959" y="532"/>
                    <a:pt x="957" y="551"/>
                    <a:pt x="945" y="572"/>
                  </a:cubicBezTo>
                  <a:cubicBezTo>
                    <a:pt x="932" y="592"/>
                    <a:pt x="951" y="606"/>
                    <a:pt x="953" y="610"/>
                  </a:cubicBezTo>
                  <a:cubicBezTo>
                    <a:pt x="954" y="612"/>
                    <a:pt x="963" y="627"/>
                    <a:pt x="967" y="635"/>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67">
              <a:extLst>
                <a:ext uri="{FF2B5EF4-FFF2-40B4-BE49-F238E27FC236}">
                  <a16:creationId xmlns:a16="http://schemas.microsoft.com/office/drawing/2014/main" id="{E44D95C9-7C79-4C2A-B34A-B202B293DB5C}"/>
                </a:ext>
              </a:extLst>
            </p:cNvPr>
            <p:cNvSpPr>
              <a:spLocks/>
            </p:cNvSpPr>
            <p:nvPr userDrawn="1"/>
          </p:nvSpPr>
          <p:spPr bwMode="auto">
            <a:xfrm>
              <a:off x="2898" y="1124"/>
              <a:ext cx="2" cy="4"/>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4"/>
                    <a:pt x="3" y="5"/>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68">
              <a:extLst>
                <a:ext uri="{FF2B5EF4-FFF2-40B4-BE49-F238E27FC236}">
                  <a16:creationId xmlns:a16="http://schemas.microsoft.com/office/drawing/2014/main" id="{7DD7504B-7850-44CE-A3C7-509C71261106}"/>
                </a:ext>
              </a:extLst>
            </p:cNvPr>
            <p:cNvSpPr>
              <a:spLocks/>
            </p:cNvSpPr>
            <p:nvPr userDrawn="1"/>
          </p:nvSpPr>
          <p:spPr bwMode="auto">
            <a:xfrm>
              <a:off x="2898" y="1124"/>
              <a:ext cx="2" cy="4"/>
            </a:xfrm>
            <a:custGeom>
              <a:avLst/>
              <a:gdLst>
                <a:gd name="T0" fmla="*/ 0 w 3"/>
                <a:gd name="T1" fmla="*/ 0 h 5"/>
                <a:gd name="T2" fmla="*/ 3 w 3"/>
                <a:gd name="T3" fmla="*/ 5 h 5"/>
              </a:gdLst>
              <a:ahLst/>
              <a:cxnLst>
                <a:cxn ang="0">
                  <a:pos x="T0" y="T1"/>
                </a:cxn>
                <a:cxn ang="0">
                  <a:pos x="T2" y="T3"/>
                </a:cxn>
              </a:cxnLst>
              <a:rect l="0" t="0" r="r" b="b"/>
              <a:pathLst>
                <a:path w="3" h="5">
                  <a:moveTo>
                    <a:pt x="0" y="0"/>
                  </a:moveTo>
                  <a:cubicBezTo>
                    <a:pt x="1" y="2"/>
                    <a:pt x="2" y="4"/>
                    <a:pt x="3" y="5"/>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69">
              <a:extLst>
                <a:ext uri="{FF2B5EF4-FFF2-40B4-BE49-F238E27FC236}">
                  <a16:creationId xmlns:a16="http://schemas.microsoft.com/office/drawing/2014/main" id="{FBD3225A-CA2D-4876-AAA5-AC355746E423}"/>
                </a:ext>
              </a:extLst>
            </p:cNvPr>
            <p:cNvSpPr>
              <a:spLocks/>
            </p:cNvSpPr>
            <p:nvPr userDrawn="1"/>
          </p:nvSpPr>
          <p:spPr bwMode="auto">
            <a:xfrm>
              <a:off x="3373" y="1083"/>
              <a:ext cx="402" cy="709"/>
            </a:xfrm>
            <a:custGeom>
              <a:avLst/>
              <a:gdLst>
                <a:gd name="T0" fmla="*/ 544 w 553"/>
                <a:gd name="T1" fmla="*/ 661 h 975"/>
                <a:gd name="T2" fmla="*/ 500 w 553"/>
                <a:gd name="T3" fmla="*/ 736 h 975"/>
                <a:gd name="T4" fmla="*/ 494 w 553"/>
                <a:gd name="T5" fmla="*/ 783 h 975"/>
                <a:gd name="T6" fmla="*/ 491 w 553"/>
                <a:gd name="T7" fmla="*/ 828 h 975"/>
                <a:gd name="T8" fmla="*/ 492 w 553"/>
                <a:gd name="T9" fmla="*/ 861 h 975"/>
                <a:gd name="T10" fmla="*/ 460 w 553"/>
                <a:gd name="T11" fmla="*/ 888 h 975"/>
                <a:gd name="T12" fmla="*/ 446 w 553"/>
                <a:gd name="T13" fmla="*/ 926 h 975"/>
                <a:gd name="T14" fmla="*/ 448 w 553"/>
                <a:gd name="T15" fmla="*/ 951 h 975"/>
                <a:gd name="T16" fmla="*/ 405 w 553"/>
                <a:gd name="T17" fmla="*/ 942 h 975"/>
                <a:gd name="T18" fmla="*/ 359 w 553"/>
                <a:gd name="T19" fmla="*/ 952 h 975"/>
                <a:gd name="T20" fmla="*/ 352 w 553"/>
                <a:gd name="T21" fmla="*/ 975 h 975"/>
                <a:gd name="T22" fmla="*/ 340 w 553"/>
                <a:gd name="T23" fmla="*/ 971 h 975"/>
                <a:gd name="T24" fmla="*/ 312 w 553"/>
                <a:gd name="T25" fmla="*/ 953 h 975"/>
                <a:gd name="T26" fmla="*/ 304 w 553"/>
                <a:gd name="T27" fmla="*/ 926 h 975"/>
                <a:gd name="T28" fmla="*/ 302 w 553"/>
                <a:gd name="T29" fmla="*/ 884 h 975"/>
                <a:gd name="T30" fmla="*/ 294 w 553"/>
                <a:gd name="T31" fmla="*/ 856 h 975"/>
                <a:gd name="T32" fmla="*/ 243 w 553"/>
                <a:gd name="T33" fmla="*/ 824 h 975"/>
                <a:gd name="T34" fmla="*/ 174 w 553"/>
                <a:gd name="T35" fmla="*/ 769 h 975"/>
                <a:gd name="T36" fmla="*/ 198 w 553"/>
                <a:gd name="T37" fmla="*/ 689 h 975"/>
                <a:gd name="T38" fmla="*/ 173 w 553"/>
                <a:gd name="T39" fmla="*/ 647 h 975"/>
                <a:gd name="T40" fmla="*/ 146 w 553"/>
                <a:gd name="T41" fmla="*/ 651 h 975"/>
                <a:gd name="T42" fmla="*/ 118 w 553"/>
                <a:gd name="T43" fmla="*/ 626 h 975"/>
                <a:gd name="T44" fmla="*/ 103 w 553"/>
                <a:gd name="T45" fmla="*/ 587 h 975"/>
                <a:gd name="T46" fmla="*/ 54 w 553"/>
                <a:gd name="T47" fmla="*/ 542 h 975"/>
                <a:gd name="T48" fmla="*/ 3 w 553"/>
                <a:gd name="T49" fmla="*/ 460 h 975"/>
                <a:gd name="T50" fmla="*/ 3 w 553"/>
                <a:gd name="T51" fmla="*/ 414 h 975"/>
                <a:gd name="T52" fmla="*/ 3 w 553"/>
                <a:gd name="T53" fmla="*/ 404 h 975"/>
                <a:gd name="T54" fmla="*/ 8 w 553"/>
                <a:gd name="T55" fmla="*/ 376 h 975"/>
                <a:gd name="T56" fmla="*/ 30 w 553"/>
                <a:gd name="T57" fmla="*/ 360 h 975"/>
                <a:gd name="T58" fmla="*/ 46 w 553"/>
                <a:gd name="T59" fmla="*/ 336 h 975"/>
                <a:gd name="T60" fmla="*/ 56 w 553"/>
                <a:gd name="T61" fmla="*/ 306 h 975"/>
                <a:gd name="T62" fmla="*/ 64 w 553"/>
                <a:gd name="T63" fmla="*/ 284 h 975"/>
                <a:gd name="T64" fmla="*/ 47 w 553"/>
                <a:gd name="T65" fmla="*/ 232 h 975"/>
                <a:gd name="T66" fmla="*/ 114 w 553"/>
                <a:gd name="T67" fmla="*/ 199 h 975"/>
                <a:gd name="T68" fmla="*/ 131 w 553"/>
                <a:gd name="T69" fmla="*/ 182 h 975"/>
                <a:gd name="T70" fmla="*/ 140 w 553"/>
                <a:gd name="T71" fmla="*/ 153 h 975"/>
                <a:gd name="T72" fmla="*/ 160 w 553"/>
                <a:gd name="T73" fmla="*/ 107 h 975"/>
                <a:gd name="T74" fmla="*/ 107 w 553"/>
                <a:gd name="T75" fmla="*/ 48 h 975"/>
                <a:gd name="T76" fmla="*/ 88 w 553"/>
                <a:gd name="T77" fmla="*/ 24 h 975"/>
                <a:gd name="T78" fmla="*/ 451 w 553"/>
                <a:gd name="T79" fmla="*/ 0 h 975"/>
                <a:gd name="T80" fmla="*/ 462 w 553"/>
                <a:gd name="T81" fmla="*/ 60 h 975"/>
                <a:gd name="T82" fmla="*/ 489 w 553"/>
                <a:gd name="T83" fmla="*/ 109 h 975"/>
                <a:gd name="T84" fmla="*/ 493 w 553"/>
                <a:gd name="T85" fmla="*/ 114 h 975"/>
                <a:gd name="T86" fmla="*/ 494 w 553"/>
                <a:gd name="T87" fmla="*/ 116 h 975"/>
                <a:gd name="T88" fmla="*/ 499 w 553"/>
                <a:gd name="T89" fmla="*/ 132 h 975"/>
                <a:gd name="T90" fmla="*/ 527 w 553"/>
                <a:gd name="T91" fmla="*/ 424 h 975"/>
                <a:gd name="T92" fmla="*/ 536 w 553"/>
                <a:gd name="T93" fmla="*/ 525 h 975"/>
                <a:gd name="T94" fmla="*/ 524 w 553"/>
                <a:gd name="T95" fmla="*/ 569 h 975"/>
                <a:gd name="T96" fmla="*/ 544 w 553"/>
                <a:gd name="T97" fmla="*/ 618 h 975"/>
                <a:gd name="T98" fmla="*/ 544 w 553"/>
                <a:gd name="T99" fmla="*/ 661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3" h="975">
                  <a:moveTo>
                    <a:pt x="544" y="661"/>
                  </a:moveTo>
                  <a:cubicBezTo>
                    <a:pt x="540" y="676"/>
                    <a:pt x="508" y="726"/>
                    <a:pt x="500" y="736"/>
                  </a:cubicBezTo>
                  <a:cubicBezTo>
                    <a:pt x="492" y="745"/>
                    <a:pt x="499" y="766"/>
                    <a:pt x="494" y="783"/>
                  </a:cubicBezTo>
                  <a:cubicBezTo>
                    <a:pt x="489" y="799"/>
                    <a:pt x="491" y="828"/>
                    <a:pt x="491" y="828"/>
                  </a:cubicBezTo>
                  <a:cubicBezTo>
                    <a:pt x="488" y="834"/>
                    <a:pt x="485" y="847"/>
                    <a:pt x="492" y="861"/>
                  </a:cubicBezTo>
                  <a:cubicBezTo>
                    <a:pt x="502" y="880"/>
                    <a:pt x="483" y="882"/>
                    <a:pt x="460" y="888"/>
                  </a:cubicBezTo>
                  <a:cubicBezTo>
                    <a:pt x="436" y="895"/>
                    <a:pt x="440" y="918"/>
                    <a:pt x="446" y="926"/>
                  </a:cubicBezTo>
                  <a:cubicBezTo>
                    <a:pt x="452" y="935"/>
                    <a:pt x="454" y="940"/>
                    <a:pt x="448" y="951"/>
                  </a:cubicBezTo>
                  <a:cubicBezTo>
                    <a:pt x="443" y="962"/>
                    <a:pt x="428" y="956"/>
                    <a:pt x="405" y="942"/>
                  </a:cubicBezTo>
                  <a:cubicBezTo>
                    <a:pt x="382" y="928"/>
                    <a:pt x="366" y="945"/>
                    <a:pt x="359" y="952"/>
                  </a:cubicBezTo>
                  <a:cubicBezTo>
                    <a:pt x="351" y="958"/>
                    <a:pt x="352" y="974"/>
                    <a:pt x="352" y="975"/>
                  </a:cubicBezTo>
                  <a:cubicBezTo>
                    <a:pt x="349" y="971"/>
                    <a:pt x="344" y="971"/>
                    <a:pt x="340" y="971"/>
                  </a:cubicBezTo>
                  <a:cubicBezTo>
                    <a:pt x="331" y="971"/>
                    <a:pt x="320" y="959"/>
                    <a:pt x="312" y="953"/>
                  </a:cubicBezTo>
                  <a:cubicBezTo>
                    <a:pt x="304" y="947"/>
                    <a:pt x="298" y="941"/>
                    <a:pt x="304" y="926"/>
                  </a:cubicBezTo>
                  <a:cubicBezTo>
                    <a:pt x="310" y="912"/>
                    <a:pt x="302" y="890"/>
                    <a:pt x="302" y="884"/>
                  </a:cubicBezTo>
                  <a:cubicBezTo>
                    <a:pt x="302" y="879"/>
                    <a:pt x="302" y="868"/>
                    <a:pt x="294" y="856"/>
                  </a:cubicBezTo>
                  <a:cubicBezTo>
                    <a:pt x="287" y="844"/>
                    <a:pt x="258" y="830"/>
                    <a:pt x="243" y="824"/>
                  </a:cubicBezTo>
                  <a:cubicBezTo>
                    <a:pt x="228" y="819"/>
                    <a:pt x="190" y="788"/>
                    <a:pt x="174" y="769"/>
                  </a:cubicBezTo>
                  <a:cubicBezTo>
                    <a:pt x="158" y="750"/>
                    <a:pt x="187" y="715"/>
                    <a:pt x="198" y="689"/>
                  </a:cubicBezTo>
                  <a:cubicBezTo>
                    <a:pt x="208" y="663"/>
                    <a:pt x="180" y="650"/>
                    <a:pt x="173" y="647"/>
                  </a:cubicBezTo>
                  <a:cubicBezTo>
                    <a:pt x="166" y="644"/>
                    <a:pt x="160" y="647"/>
                    <a:pt x="146" y="651"/>
                  </a:cubicBezTo>
                  <a:cubicBezTo>
                    <a:pt x="132" y="655"/>
                    <a:pt x="119" y="642"/>
                    <a:pt x="118" y="626"/>
                  </a:cubicBezTo>
                  <a:cubicBezTo>
                    <a:pt x="116" y="611"/>
                    <a:pt x="114" y="601"/>
                    <a:pt x="103" y="587"/>
                  </a:cubicBezTo>
                  <a:cubicBezTo>
                    <a:pt x="92" y="573"/>
                    <a:pt x="90" y="574"/>
                    <a:pt x="54" y="542"/>
                  </a:cubicBezTo>
                  <a:cubicBezTo>
                    <a:pt x="18" y="509"/>
                    <a:pt x="7" y="481"/>
                    <a:pt x="3" y="460"/>
                  </a:cubicBezTo>
                  <a:cubicBezTo>
                    <a:pt x="0" y="438"/>
                    <a:pt x="2" y="422"/>
                    <a:pt x="3" y="414"/>
                  </a:cubicBezTo>
                  <a:cubicBezTo>
                    <a:pt x="3" y="408"/>
                    <a:pt x="3" y="405"/>
                    <a:pt x="3" y="404"/>
                  </a:cubicBezTo>
                  <a:cubicBezTo>
                    <a:pt x="16" y="398"/>
                    <a:pt x="11" y="390"/>
                    <a:pt x="8" y="376"/>
                  </a:cubicBezTo>
                  <a:cubicBezTo>
                    <a:pt x="6" y="362"/>
                    <a:pt x="20" y="364"/>
                    <a:pt x="30" y="360"/>
                  </a:cubicBezTo>
                  <a:cubicBezTo>
                    <a:pt x="40" y="355"/>
                    <a:pt x="43" y="349"/>
                    <a:pt x="46" y="336"/>
                  </a:cubicBezTo>
                  <a:cubicBezTo>
                    <a:pt x="48" y="324"/>
                    <a:pt x="53" y="310"/>
                    <a:pt x="56" y="306"/>
                  </a:cubicBezTo>
                  <a:cubicBezTo>
                    <a:pt x="58" y="302"/>
                    <a:pt x="64" y="296"/>
                    <a:pt x="64" y="284"/>
                  </a:cubicBezTo>
                  <a:cubicBezTo>
                    <a:pt x="64" y="272"/>
                    <a:pt x="45" y="256"/>
                    <a:pt x="47" y="232"/>
                  </a:cubicBezTo>
                  <a:cubicBezTo>
                    <a:pt x="49" y="209"/>
                    <a:pt x="99" y="204"/>
                    <a:pt x="114" y="199"/>
                  </a:cubicBezTo>
                  <a:cubicBezTo>
                    <a:pt x="128" y="194"/>
                    <a:pt x="131" y="190"/>
                    <a:pt x="131" y="182"/>
                  </a:cubicBezTo>
                  <a:cubicBezTo>
                    <a:pt x="131" y="174"/>
                    <a:pt x="132" y="158"/>
                    <a:pt x="140" y="153"/>
                  </a:cubicBezTo>
                  <a:cubicBezTo>
                    <a:pt x="147" y="148"/>
                    <a:pt x="155" y="125"/>
                    <a:pt x="160" y="107"/>
                  </a:cubicBezTo>
                  <a:cubicBezTo>
                    <a:pt x="166" y="89"/>
                    <a:pt x="119" y="63"/>
                    <a:pt x="107" y="48"/>
                  </a:cubicBezTo>
                  <a:cubicBezTo>
                    <a:pt x="99" y="38"/>
                    <a:pt x="93" y="32"/>
                    <a:pt x="88" y="24"/>
                  </a:cubicBezTo>
                  <a:cubicBezTo>
                    <a:pt x="112" y="22"/>
                    <a:pt x="451" y="0"/>
                    <a:pt x="451" y="0"/>
                  </a:cubicBezTo>
                  <a:cubicBezTo>
                    <a:pt x="452" y="23"/>
                    <a:pt x="460" y="51"/>
                    <a:pt x="462" y="60"/>
                  </a:cubicBezTo>
                  <a:cubicBezTo>
                    <a:pt x="464" y="69"/>
                    <a:pt x="484" y="103"/>
                    <a:pt x="489" y="109"/>
                  </a:cubicBezTo>
                  <a:cubicBezTo>
                    <a:pt x="491" y="110"/>
                    <a:pt x="492" y="112"/>
                    <a:pt x="493" y="114"/>
                  </a:cubicBezTo>
                  <a:cubicBezTo>
                    <a:pt x="493" y="114"/>
                    <a:pt x="493" y="115"/>
                    <a:pt x="494" y="116"/>
                  </a:cubicBezTo>
                  <a:cubicBezTo>
                    <a:pt x="497" y="122"/>
                    <a:pt x="498" y="129"/>
                    <a:pt x="499" y="132"/>
                  </a:cubicBezTo>
                  <a:cubicBezTo>
                    <a:pt x="501" y="135"/>
                    <a:pt x="524" y="410"/>
                    <a:pt x="527" y="424"/>
                  </a:cubicBezTo>
                  <a:cubicBezTo>
                    <a:pt x="530" y="438"/>
                    <a:pt x="533" y="515"/>
                    <a:pt x="536" y="525"/>
                  </a:cubicBezTo>
                  <a:cubicBezTo>
                    <a:pt x="539" y="535"/>
                    <a:pt x="530" y="548"/>
                    <a:pt x="524" y="569"/>
                  </a:cubicBezTo>
                  <a:cubicBezTo>
                    <a:pt x="519" y="589"/>
                    <a:pt x="536" y="605"/>
                    <a:pt x="544" y="618"/>
                  </a:cubicBezTo>
                  <a:cubicBezTo>
                    <a:pt x="553" y="631"/>
                    <a:pt x="549" y="647"/>
                    <a:pt x="544" y="66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Line 70">
              <a:extLst>
                <a:ext uri="{FF2B5EF4-FFF2-40B4-BE49-F238E27FC236}">
                  <a16:creationId xmlns:a16="http://schemas.microsoft.com/office/drawing/2014/main" id="{7E488098-A14B-4603-867A-BEF69A53C710}"/>
                </a:ext>
              </a:extLst>
            </p:cNvPr>
            <p:cNvSpPr>
              <a:spLocks noChangeShapeType="1"/>
            </p:cNvSpPr>
            <p:nvPr userDrawn="1"/>
          </p:nvSpPr>
          <p:spPr bwMode="auto">
            <a:xfrm>
              <a:off x="3437" y="110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71">
              <a:extLst>
                <a:ext uri="{FF2B5EF4-FFF2-40B4-BE49-F238E27FC236}">
                  <a16:creationId xmlns:a16="http://schemas.microsoft.com/office/drawing/2014/main" id="{771C403C-E157-4F7B-92E6-A2D14C51EAEF}"/>
                </a:ext>
              </a:extLst>
            </p:cNvPr>
            <p:cNvSpPr>
              <a:spLocks noChangeShapeType="1"/>
            </p:cNvSpPr>
            <p:nvPr userDrawn="1"/>
          </p:nvSpPr>
          <p:spPr bwMode="auto">
            <a:xfrm>
              <a:off x="3437" y="1100"/>
              <a:ext cx="0" cy="0"/>
            </a:xfrm>
            <a:prstGeom prst="line">
              <a:avLst/>
            </a:pr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2">
              <a:extLst>
                <a:ext uri="{FF2B5EF4-FFF2-40B4-BE49-F238E27FC236}">
                  <a16:creationId xmlns:a16="http://schemas.microsoft.com/office/drawing/2014/main" id="{4336545F-439E-44FB-A158-6681BEFBEB8A}"/>
                </a:ext>
              </a:extLst>
            </p:cNvPr>
            <p:cNvSpPr>
              <a:spLocks/>
            </p:cNvSpPr>
            <p:nvPr userDrawn="1"/>
          </p:nvSpPr>
          <p:spPr bwMode="auto">
            <a:xfrm>
              <a:off x="3599" y="1475"/>
              <a:ext cx="731" cy="384"/>
            </a:xfrm>
            <a:custGeom>
              <a:avLst/>
              <a:gdLst>
                <a:gd name="T0" fmla="*/ 942 w 1005"/>
                <a:gd name="T1" fmla="*/ 294 h 527"/>
                <a:gd name="T2" fmla="*/ 894 w 1005"/>
                <a:gd name="T3" fmla="*/ 364 h 527"/>
                <a:gd name="T4" fmla="*/ 810 w 1005"/>
                <a:gd name="T5" fmla="*/ 421 h 527"/>
                <a:gd name="T6" fmla="*/ 206 w 1005"/>
                <a:gd name="T7" fmla="*/ 496 h 527"/>
                <a:gd name="T8" fmla="*/ 11 w 1005"/>
                <a:gd name="T9" fmla="*/ 522 h 527"/>
                <a:gd name="T10" fmla="*/ 34 w 1005"/>
                <a:gd name="T11" fmla="*/ 509 h 527"/>
                <a:gd name="T12" fmla="*/ 41 w 1005"/>
                <a:gd name="T13" fmla="*/ 436 h 527"/>
                <a:gd name="T14" fmla="*/ 48 w 1005"/>
                <a:gd name="T15" fmla="*/ 413 h 527"/>
                <a:gd name="T16" fmla="*/ 137 w 1005"/>
                <a:gd name="T17" fmla="*/ 412 h 527"/>
                <a:gd name="T18" fmla="*/ 149 w 1005"/>
                <a:gd name="T19" fmla="*/ 349 h 527"/>
                <a:gd name="T20" fmla="*/ 180 w 1005"/>
                <a:gd name="T21" fmla="*/ 289 h 527"/>
                <a:gd name="T22" fmla="*/ 200 w 1005"/>
                <a:gd name="T23" fmla="*/ 272 h 527"/>
                <a:gd name="T24" fmla="*/ 250 w 1005"/>
                <a:gd name="T25" fmla="*/ 254 h 527"/>
                <a:gd name="T26" fmla="*/ 314 w 1005"/>
                <a:gd name="T27" fmla="*/ 264 h 527"/>
                <a:gd name="T28" fmla="*/ 380 w 1005"/>
                <a:gd name="T29" fmla="*/ 245 h 527"/>
                <a:gd name="T30" fmla="*/ 458 w 1005"/>
                <a:gd name="T31" fmla="*/ 218 h 527"/>
                <a:gd name="T32" fmla="*/ 486 w 1005"/>
                <a:gd name="T33" fmla="*/ 164 h 527"/>
                <a:gd name="T34" fmla="*/ 508 w 1005"/>
                <a:gd name="T35" fmla="*/ 132 h 527"/>
                <a:gd name="T36" fmla="*/ 544 w 1005"/>
                <a:gd name="T37" fmla="*/ 77 h 527"/>
                <a:gd name="T38" fmla="*/ 590 w 1005"/>
                <a:gd name="T39" fmla="*/ 63 h 527"/>
                <a:gd name="T40" fmla="*/ 590 w 1005"/>
                <a:gd name="T41" fmla="*/ 16 h 527"/>
                <a:gd name="T42" fmla="*/ 636 w 1005"/>
                <a:gd name="T43" fmla="*/ 4 h 527"/>
                <a:gd name="T44" fmla="*/ 702 w 1005"/>
                <a:gd name="T45" fmla="*/ 52 h 527"/>
                <a:gd name="T46" fmla="*/ 769 w 1005"/>
                <a:gd name="T47" fmla="*/ 60 h 527"/>
                <a:gd name="T48" fmla="*/ 815 w 1005"/>
                <a:gd name="T49" fmla="*/ 62 h 527"/>
                <a:gd name="T50" fmla="*/ 886 w 1005"/>
                <a:gd name="T51" fmla="*/ 65 h 527"/>
                <a:gd name="T52" fmla="*/ 906 w 1005"/>
                <a:gd name="T53" fmla="*/ 82 h 527"/>
                <a:gd name="T54" fmla="*/ 907 w 1005"/>
                <a:gd name="T55" fmla="*/ 82 h 527"/>
                <a:gd name="T56" fmla="*/ 908 w 1005"/>
                <a:gd name="T57" fmla="*/ 84 h 527"/>
                <a:gd name="T58" fmla="*/ 912 w 1005"/>
                <a:gd name="T59" fmla="*/ 97 h 527"/>
                <a:gd name="T60" fmla="*/ 986 w 1005"/>
                <a:gd name="T61" fmla="*/ 214 h 527"/>
                <a:gd name="T62" fmla="*/ 1003 w 1005"/>
                <a:gd name="T63" fmla="*/ 226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5" h="527">
                  <a:moveTo>
                    <a:pt x="1001" y="239"/>
                  </a:moveTo>
                  <a:cubicBezTo>
                    <a:pt x="990" y="252"/>
                    <a:pt x="951" y="286"/>
                    <a:pt x="942" y="294"/>
                  </a:cubicBezTo>
                  <a:cubicBezTo>
                    <a:pt x="934" y="302"/>
                    <a:pt x="926" y="318"/>
                    <a:pt x="922" y="326"/>
                  </a:cubicBezTo>
                  <a:cubicBezTo>
                    <a:pt x="918" y="333"/>
                    <a:pt x="909" y="352"/>
                    <a:pt x="894" y="364"/>
                  </a:cubicBezTo>
                  <a:cubicBezTo>
                    <a:pt x="880" y="376"/>
                    <a:pt x="833" y="412"/>
                    <a:pt x="810" y="421"/>
                  </a:cubicBezTo>
                  <a:cubicBezTo>
                    <a:pt x="810" y="421"/>
                    <a:pt x="810" y="421"/>
                    <a:pt x="810" y="421"/>
                  </a:cubicBezTo>
                  <a:cubicBezTo>
                    <a:pt x="685" y="440"/>
                    <a:pt x="544" y="458"/>
                    <a:pt x="223" y="477"/>
                  </a:cubicBezTo>
                  <a:cubicBezTo>
                    <a:pt x="201" y="479"/>
                    <a:pt x="201" y="481"/>
                    <a:pt x="206" y="496"/>
                  </a:cubicBezTo>
                  <a:cubicBezTo>
                    <a:pt x="211" y="511"/>
                    <a:pt x="191" y="511"/>
                    <a:pt x="189" y="511"/>
                  </a:cubicBezTo>
                  <a:cubicBezTo>
                    <a:pt x="187" y="512"/>
                    <a:pt x="15" y="523"/>
                    <a:pt x="11" y="522"/>
                  </a:cubicBezTo>
                  <a:cubicBezTo>
                    <a:pt x="6" y="521"/>
                    <a:pt x="1" y="525"/>
                    <a:pt x="0" y="527"/>
                  </a:cubicBezTo>
                  <a:cubicBezTo>
                    <a:pt x="0" y="518"/>
                    <a:pt x="18" y="513"/>
                    <a:pt x="34" y="509"/>
                  </a:cubicBezTo>
                  <a:cubicBezTo>
                    <a:pt x="50" y="505"/>
                    <a:pt x="45" y="494"/>
                    <a:pt x="47" y="464"/>
                  </a:cubicBezTo>
                  <a:cubicBezTo>
                    <a:pt x="48" y="448"/>
                    <a:pt x="46" y="440"/>
                    <a:pt x="41" y="436"/>
                  </a:cubicBezTo>
                  <a:cubicBezTo>
                    <a:pt x="41" y="436"/>
                    <a:pt x="41" y="436"/>
                    <a:pt x="41" y="436"/>
                  </a:cubicBezTo>
                  <a:cubicBezTo>
                    <a:pt x="41" y="435"/>
                    <a:pt x="40" y="419"/>
                    <a:pt x="48" y="413"/>
                  </a:cubicBezTo>
                  <a:cubicBezTo>
                    <a:pt x="55" y="406"/>
                    <a:pt x="71" y="389"/>
                    <a:pt x="94" y="403"/>
                  </a:cubicBezTo>
                  <a:cubicBezTo>
                    <a:pt x="117" y="417"/>
                    <a:pt x="132" y="423"/>
                    <a:pt x="137" y="412"/>
                  </a:cubicBezTo>
                  <a:cubicBezTo>
                    <a:pt x="143" y="401"/>
                    <a:pt x="141" y="396"/>
                    <a:pt x="135" y="387"/>
                  </a:cubicBezTo>
                  <a:cubicBezTo>
                    <a:pt x="129" y="379"/>
                    <a:pt x="125" y="356"/>
                    <a:pt x="149" y="349"/>
                  </a:cubicBezTo>
                  <a:cubicBezTo>
                    <a:pt x="172" y="343"/>
                    <a:pt x="191" y="341"/>
                    <a:pt x="181" y="322"/>
                  </a:cubicBezTo>
                  <a:cubicBezTo>
                    <a:pt x="174" y="308"/>
                    <a:pt x="177" y="295"/>
                    <a:pt x="180" y="289"/>
                  </a:cubicBezTo>
                  <a:cubicBezTo>
                    <a:pt x="181" y="286"/>
                    <a:pt x="183" y="285"/>
                    <a:pt x="184" y="285"/>
                  </a:cubicBezTo>
                  <a:cubicBezTo>
                    <a:pt x="188" y="284"/>
                    <a:pt x="198" y="280"/>
                    <a:pt x="200" y="272"/>
                  </a:cubicBezTo>
                  <a:cubicBezTo>
                    <a:pt x="204" y="264"/>
                    <a:pt x="230" y="261"/>
                    <a:pt x="234" y="261"/>
                  </a:cubicBezTo>
                  <a:cubicBezTo>
                    <a:pt x="237" y="261"/>
                    <a:pt x="245" y="258"/>
                    <a:pt x="250" y="254"/>
                  </a:cubicBezTo>
                  <a:cubicBezTo>
                    <a:pt x="254" y="250"/>
                    <a:pt x="272" y="250"/>
                    <a:pt x="286" y="258"/>
                  </a:cubicBezTo>
                  <a:cubicBezTo>
                    <a:pt x="300" y="266"/>
                    <a:pt x="304" y="272"/>
                    <a:pt x="314" y="264"/>
                  </a:cubicBezTo>
                  <a:cubicBezTo>
                    <a:pt x="322" y="256"/>
                    <a:pt x="338" y="234"/>
                    <a:pt x="348" y="240"/>
                  </a:cubicBezTo>
                  <a:cubicBezTo>
                    <a:pt x="358" y="246"/>
                    <a:pt x="370" y="266"/>
                    <a:pt x="380" y="245"/>
                  </a:cubicBezTo>
                  <a:cubicBezTo>
                    <a:pt x="390" y="224"/>
                    <a:pt x="395" y="186"/>
                    <a:pt x="414" y="200"/>
                  </a:cubicBezTo>
                  <a:cubicBezTo>
                    <a:pt x="434" y="216"/>
                    <a:pt x="448" y="228"/>
                    <a:pt x="458" y="218"/>
                  </a:cubicBezTo>
                  <a:cubicBezTo>
                    <a:pt x="468" y="209"/>
                    <a:pt x="470" y="202"/>
                    <a:pt x="470" y="190"/>
                  </a:cubicBezTo>
                  <a:cubicBezTo>
                    <a:pt x="470" y="178"/>
                    <a:pt x="475" y="167"/>
                    <a:pt x="486" y="164"/>
                  </a:cubicBezTo>
                  <a:cubicBezTo>
                    <a:pt x="498" y="161"/>
                    <a:pt x="497" y="156"/>
                    <a:pt x="498" y="150"/>
                  </a:cubicBezTo>
                  <a:cubicBezTo>
                    <a:pt x="499" y="142"/>
                    <a:pt x="501" y="140"/>
                    <a:pt x="508" y="132"/>
                  </a:cubicBezTo>
                  <a:cubicBezTo>
                    <a:pt x="516" y="126"/>
                    <a:pt x="530" y="124"/>
                    <a:pt x="526" y="112"/>
                  </a:cubicBezTo>
                  <a:cubicBezTo>
                    <a:pt x="520" y="100"/>
                    <a:pt x="522" y="74"/>
                    <a:pt x="544" y="77"/>
                  </a:cubicBezTo>
                  <a:cubicBezTo>
                    <a:pt x="567" y="80"/>
                    <a:pt x="560" y="80"/>
                    <a:pt x="569" y="74"/>
                  </a:cubicBezTo>
                  <a:cubicBezTo>
                    <a:pt x="578" y="66"/>
                    <a:pt x="588" y="64"/>
                    <a:pt x="590" y="63"/>
                  </a:cubicBezTo>
                  <a:cubicBezTo>
                    <a:pt x="592" y="62"/>
                    <a:pt x="599" y="60"/>
                    <a:pt x="598" y="56"/>
                  </a:cubicBezTo>
                  <a:cubicBezTo>
                    <a:pt x="598" y="54"/>
                    <a:pt x="591" y="31"/>
                    <a:pt x="590" y="16"/>
                  </a:cubicBezTo>
                  <a:cubicBezTo>
                    <a:pt x="589" y="10"/>
                    <a:pt x="590" y="5"/>
                    <a:pt x="594" y="4"/>
                  </a:cubicBezTo>
                  <a:cubicBezTo>
                    <a:pt x="602" y="2"/>
                    <a:pt x="622" y="0"/>
                    <a:pt x="636" y="4"/>
                  </a:cubicBezTo>
                  <a:cubicBezTo>
                    <a:pt x="650" y="8"/>
                    <a:pt x="660" y="18"/>
                    <a:pt x="678" y="36"/>
                  </a:cubicBezTo>
                  <a:cubicBezTo>
                    <a:pt x="694" y="54"/>
                    <a:pt x="690" y="54"/>
                    <a:pt x="702" y="52"/>
                  </a:cubicBezTo>
                  <a:cubicBezTo>
                    <a:pt x="715" y="52"/>
                    <a:pt x="734" y="52"/>
                    <a:pt x="741" y="61"/>
                  </a:cubicBezTo>
                  <a:cubicBezTo>
                    <a:pt x="748" y="70"/>
                    <a:pt x="760" y="64"/>
                    <a:pt x="769" y="60"/>
                  </a:cubicBezTo>
                  <a:cubicBezTo>
                    <a:pt x="778" y="56"/>
                    <a:pt x="783" y="55"/>
                    <a:pt x="792" y="59"/>
                  </a:cubicBezTo>
                  <a:cubicBezTo>
                    <a:pt x="800" y="63"/>
                    <a:pt x="801" y="69"/>
                    <a:pt x="815" y="62"/>
                  </a:cubicBezTo>
                  <a:cubicBezTo>
                    <a:pt x="829" y="56"/>
                    <a:pt x="852" y="25"/>
                    <a:pt x="860" y="40"/>
                  </a:cubicBezTo>
                  <a:cubicBezTo>
                    <a:pt x="868" y="55"/>
                    <a:pt x="876" y="62"/>
                    <a:pt x="886" y="65"/>
                  </a:cubicBezTo>
                  <a:cubicBezTo>
                    <a:pt x="892" y="67"/>
                    <a:pt x="901" y="73"/>
                    <a:pt x="906" y="82"/>
                  </a:cubicBezTo>
                  <a:cubicBezTo>
                    <a:pt x="906" y="82"/>
                    <a:pt x="906" y="82"/>
                    <a:pt x="906" y="82"/>
                  </a:cubicBezTo>
                  <a:cubicBezTo>
                    <a:pt x="906" y="82"/>
                    <a:pt x="906" y="82"/>
                    <a:pt x="906" y="82"/>
                  </a:cubicBezTo>
                  <a:cubicBezTo>
                    <a:pt x="906" y="82"/>
                    <a:pt x="907" y="82"/>
                    <a:pt x="907" y="82"/>
                  </a:cubicBezTo>
                  <a:cubicBezTo>
                    <a:pt x="907" y="84"/>
                    <a:pt x="907" y="84"/>
                    <a:pt x="907" y="84"/>
                  </a:cubicBezTo>
                  <a:cubicBezTo>
                    <a:pt x="908" y="84"/>
                    <a:pt x="908" y="84"/>
                    <a:pt x="908" y="84"/>
                  </a:cubicBezTo>
                  <a:cubicBezTo>
                    <a:pt x="908" y="85"/>
                    <a:pt x="908" y="85"/>
                    <a:pt x="908" y="85"/>
                  </a:cubicBezTo>
                  <a:cubicBezTo>
                    <a:pt x="910" y="88"/>
                    <a:pt x="911" y="93"/>
                    <a:pt x="912" y="97"/>
                  </a:cubicBezTo>
                  <a:cubicBezTo>
                    <a:pt x="912" y="112"/>
                    <a:pt x="910" y="134"/>
                    <a:pt x="928" y="158"/>
                  </a:cubicBezTo>
                  <a:cubicBezTo>
                    <a:pt x="948" y="180"/>
                    <a:pt x="980" y="210"/>
                    <a:pt x="986" y="214"/>
                  </a:cubicBezTo>
                  <a:cubicBezTo>
                    <a:pt x="990" y="216"/>
                    <a:pt x="999" y="220"/>
                    <a:pt x="1003" y="226"/>
                  </a:cubicBezTo>
                  <a:cubicBezTo>
                    <a:pt x="1003" y="226"/>
                    <a:pt x="1003" y="226"/>
                    <a:pt x="1003" y="226"/>
                  </a:cubicBezTo>
                  <a:cubicBezTo>
                    <a:pt x="1005" y="230"/>
                    <a:pt x="1005" y="234"/>
                    <a:pt x="1001" y="23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3">
              <a:extLst>
                <a:ext uri="{FF2B5EF4-FFF2-40B4-BE49-F238E27FC236}">
                  <a16:creationId xmlns:a16="http://schemas.microsoft.com/office/drawing/2014/main" id="{EFE6043A-B47F-4EAB-AD0E-8C891B4D903D}"/>
                </a:ext>
              </a:extLst>
            </p:cNvPr>
            <p:cNvSpPr>
              <a:spLocks/>
            </p:cNvSpPr>
            <p:nvPr userDrawn="1"/>
          </p:nvSpPr>
          <p:spPr bwMode="auto">
            <a:xfrm>
              <a:off x="2220" y="277"/>
              <a:ext cx="660" cy="406"/>
            </a:xfrm>
            <a:custGeom>
              <a:avLst/>
              <a:gdLst>
                <a:gd name="T0" fmla="*/ 907 w 907"/>
                <a:gd name="T1" fmla="*/ 500 h 559"/>
                <a:gd name="T2" fmla="*/ 907 w 907"/>
                <a:gd name="T3" fmla="*/ 559 h 559"/>
                <a:gd name="T4" fmla="*/ 0 w 907"/>
                <a:gd name="T5" fmla="*/ 530 h 559"/>
                <a:gd name="T6" fmla="*/ 37 w 907"/>
                <a:gd name="T7" fmla="*/ 0 h 559"/>
                <a:gd name="T8" fmla="*/ 832 w 907"/>
                <a:gd name="T9" fmla="*/ 27 h 559"/>
                <a:gd name="T10" fmla="*/ 832 w 907"/>
                <a:gd name="T11" fmla="*/ 37 h 559"/>
                <a:gd name="T12" fmla="*/ 845 w 907"/>
                <a:gd name="T13" fmla="*/ 85 h 559"/>
                <a:gd name="T14" fmla="*/ 843 w 907"/>
                <a:gd name="T15" fmla="*/ 138 h 559"/>
                <a:gd name="T16" fmla="*/ 859 w 907"/>
                <a:gd name="T17" fmla="*/ 223 h 559"/>
                <a:gd name="T18" fmla="*/ 877 w 907"/>
                <a:gd name="T19" fmla="*/ 307 h 559"/>
                <a:gd name="T20" fmla="*/ 882 w 907"/>
                <a:gd name="T21" fmla="*/ 423 h 559"/>
                <a:gd name="T22" fmla="*/ 895 w 907"/>
                <a:gd name="T23" fmla="*/ 471 h 559"/>
                <a:gd name="T24" fmla="*/ 907 w 907"/>
                <a:gd name="T25" fmla="*/ 50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559">
                  <a:moveTo>
                    <a:pt x="907" y="500"/>
                  </a:moveTo>
                  <a:cubicBezTo>
                    <a:pt x="907" y="559"/>
                    <a:pt x="907" y="559"/>
                    <a:pt x="907" y="559"/>
                  </a:cubicBezTo>
                  <a:cubicBezTo>
                    <a:pt x="907" y="559"/>
                    <a:pt x="96" y="550"/>
                    <a:pt x="0" y="530"/>
                  </a:cubicBezTo>
                  <a:cubicBezTo>
                    <a:pt x="37" y="0"/>
                    <a:pt x="37" y="0"/>
                    <a:pt x="37" y="0"/>
                  </a:cubicBezTo>
                  <a:cubicBezTo>
                    <a:pt x="350" y="32"/>
                    <a:pt x="832" y="27"/>
                    <a:pt x="832" y="27"/>
                  </a:cubicBezTo>
                  <a:cubicBezTo>
                    <a:pt x="832" y="27"/>
                    <a:pt x="832" y="33"/>
                    <a:pt x="832" y="37"/>
                  </a:cubicBezTo>
                  <a:cubicBezTo>
                    <a:pt x="832" y="42"/>
                    <a:pt x="841" y="74"/>
                    <a:pt x="845" y="85"/>
                  </a:cubicBezTo>
                  <a:cubicBezTo>
                    <a:pt x="849" y="95"/>
                    <a:pt x="843" y="121"/>
                    <a:pt x="843" y="138"/>
                  </a:cubicBezTo>
                  <a:cubicBezTo>
                    <a:pt x="841" y="155"/>
                    <a:pt x="851" y="207"/>
                    <a:pt x="859" y="223"/>
                  </a:cubicBezTo>
                  <a:cubicBezTo>
                    <a:pt x="866" y="241"/>
                    <a:pt x="875" y="287"/>
                    <a:pt x="877" y="307"/>
                  </a:cubicBezTo>
                  <a:cubicBezTo>
                    <a:pt x="880" y="326"/>
                    <a:pt x="883" y="411"/>
                    <a:pt x="882" y="423"/>
                  </a:cubicBezTo>
                  <a:cubicBezTo>
                    <a:pt x="881" y="434"/>
                    <a:pt x="887" y="463"/>
                    <a:pt x="895" y="471"/>
                  </a:cubicBezTo>
                  <a:cubicBezTo>
                    <a:pt x="903" y="480"/>
                    <a:pt x="907" y="500"/>
                    <a:pt x="907" y="50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4">
              <a:extLst>
                <a:ext uri="{FF2B5EF4-FFF2-40B4-BE49-F238E27FC236}">
                  <a16:creationId xmlns:a16="http://schemas.microsoft.com/office/drawing/2014/main" id="{8BDC78C3-BBE8-4C60-9C64-2C270AA3E2C5}"/>
                </a:ext>
              </a:extLst>
            </p:cNvPr>
            <p:cNvSpPr>
              <a:spLocks/>
            </p:cNvSpPr>
            <p:nvPr userDrawn="1"/>
          </p:nvSpPr>
          <p:spPr bwMode="auto">
            <a:xfrm>
              <a:off x="2825" y="245"/>
              <a:ext cx="648" cy="748"/>
            </a:xfrm>
            <a:custGeom>
              <a:avLst/>
              <a:gdLst>
                <a:gd name="T0" fmla="*/ 890 w 890"/>
                <a:gd name="T1" fmla="*/ 211 h 1027"/>
                <a:gd name="T2" fmla="*/ 869 w 890"/>
                <a:gd name="T3" fmla="*/ 230 h 1027"/>
                <a:gd name="T4" fmla="*/ 823 w 890"/>
                <a:gd name="T5" fmla="*/ 254 h 1027"/>
                <a:gd name="T6" fmla="*/ 761 w 890"/>
                <a:gd name="T7" fmla="*/ 294 h 1027"/>
                <a:gd name="T8" fmla="*/ 693 w 890"/>
                <a:gd name="T9" fmla="*/ 368 h 1027"/>
                <a:gd name="T10" fmla="*/ 617 w 890"/>
                <a:gd name="T11" fmla="*/ 438 h 1027"/>
                <a:gd name="T12" fmla="*/ 612 w 890"/>
                <a:gd name="T13" fmla="*/ 444 h 1027"/>
                <a:gd name="T14" fmla="*/ 612 w 890"/>
                <a:gd name="T15" fmla="*/ 444 h 1027"/>
                <a:gd name="T16" fmla="*/ 603 w 890"/>
                <a:gd name="T17" fmla="*/ 459 h 1027"/>
                <a:gd name="T18" fmla="*/ 595 w 890"/>
                <a:gd name="T19" fmla="*/ 474 h 1027"/>
                <a:gd name="T20" fmla="*/ 595 w 890"/>
                <a:gd name="T21" fmla="*/ 548 h 1027"/>
                <a:gd name="T22" fmla="*/ 571 w 890"/>
                <a:gd name="T23" fmla="*/ 585 h 1027"/>
                <a:gd name="T24" fmla="*/ 535 w 890"/>
                <a:gd name="T25" fmla="*/ 620 h 1027"/>
                <a:gd name="T26" fmla="*/ 547 w 890"/>
                <a:gd name="T27" fmla="*/ 663 h 1027"/>
                <a:gd name="T28" fmla="*/ 551 w 890"/>
                <a:gd name="T29" fmla="*/ 704 h 1027"/>
                <a:gd name="T30" fmla="*/ 548 w 890"/>
                <a:gd name="T31" fmla="*/ 756 h 1027"/>
                <a:gd name="T32" fmla="*/ 557 w 890"/>
                <a:gd name="T33" fmla="*/ 806 h 1027"/>
                <a:gd name="T34" fmla="*/ 603 w 890"/>
                <a:gd name="T35" fmla="*/ 828 h 1027"/>
                <a:gd name="T36" fmla="*/ 667 w 890"/>
                <a:gd name="T37" fmla="*/ 888 h 1027"/>
                <a:gd name="T38" fmla="*/ 722 w 890"/>
                <a:gd name="T39" fmla="*/ 927 h 1027"/>
                <a:gd name="T40" fmla="*/ 747 w 890"/>
                <a:gd name="T41" fmla="*/ 980 h 1027"/>
                <a:gd name="T42" fmla="*/ 753 w 890"/>
                <a:gd name="T43" fmla="*/ 1010 h 1027"/>
                <a:gd name="T44" fmla="*/ 736 w 890"/>
                <a:gd name="T45" fmla="*/ 1008 h 1027"/>
                <a:gd name="T46" fmla="*/ 426 w 890"/>
                <a:gd name="T47" fmla="*/ 1022 h 1027"/>
                <a:gd name="T48" fmla="*/ 89 w 890"/>
                <a:gd name="T49" fmla="*/ 1027 h 1027"/>
                <a:gd name="T50" fmla="*/ 89 w 890"/>
                <a:gd name="T51" fmla="*/ 1027 h 1027"/>
                <a:gd name="T52" fmla="*/ 93 w 890"/>
                <a:gd name="T53" fmla="*/ 718 h 1027"/>
                <a:gd name="T54" fmla="*/ 88 w 890"/>
                <a:gd name="T55" fmla="*/ 707 h 1027"/>
                <a:gd name="T56" fmla="*/ 48 w 890"/>
                <a:gd name="T57" fmla="*/ 673 h 1027"/>
                <a:gd name="T58" fmla="*/ 60 w 890"/>
                <a:gd name="T59" fmla="*/ 637 h 1027"/>
                <a:gd name="T60" fmla="*/ 75 w 890"/>
                <a:gd name="T61" fmla="*/ 616 h 1027"/>
                <a:gd name="T62" fmla="*/ 75 w 890"/>
                <a:gd name="T63" fmla="*/ 602 h 1027"/>
                <a:gd name="T64" fmla="*/ 75 w 890"/>
                <a:gd name="T65" fmla="*/ 543 h 1027"/>
                <a:gd name="T66" fmla="*/ 63 w 890"/>
                <a:gd name="T67" fmla="*/ 514 h 1027"/>
                <a:gd name="T68" fmla="*/ 50 w 890"/>
                <a:gd name="T69" fmla="*/ 466 h 1027"/>
                <a:gd name="T70" fmla="*/ 45 w 890"/>
                <a:gd name="T71" fmla="*/ 350 h 1027"/>
                <a:gd name="T72" fmla="*/ 27 w 890"/>
                <a:gd name="T73" fmla="*/ 266 h 1027"/>
                <a:gd name="T74" fmla="*/ 11 w 890"/>
                <a:gd name="T75" fmla="*/ 181 h 1027"/>
                <a:gd name="T76" fmla="*/ 13 w 890"/>
                <a:gd name="T77" fmla="*/ 128 h 1027"/>
                <a:gd name="T78" fmla="*/ 0 w 890"/>
                <a:gd name="T79" fmla="*/ 80 h 1027"/>
                <a:gd name="T80" fmla="*/ 0 w 890"/>
                <a:gd name="T81" fmla="*/ 70 h 1027"/>
                <a:gd name="T82" fmla="*/ 225 w 890"/>
                <a:gd name="T83" fmla="*/ 72 h 1027"/>
                <a:gd name="T84" fmla="*/ 237 w 890"/>
                <a:gd name="T85" fmla="*/ 57 h 1027"/>
                <a:gd name="T86" fmla="*/ 237 w 890"/>
                <a:gd name="T87" fmla="*/ 11 h 1027"/>
                <a:gd name="T88" fmla="*/ 271 w 890"/>
                <a:gd name="T89" fmla="*/ 8 h 1027"/>
                <a:gd name="T90" fmla="*/ 291 w 890"/>
                <a:gd name="T91" fmla="*/ 98 h 1027"/>
                <a:gd name="T92" fmla="*/ 328 w 890"/>
                <a:gd name="T93" fmla="*/ 120 h 1027"/>
                <a:gd name="T94" fmla="*/ 364 w 890"/>
                <a:gd name="T95" fmla="*/ 127 h 1027"/>
                <a:gd name="T96" fmla="*/ 395 w 890"/>
                <a:gd name="T97" fmla="*/ 138 h 1027"/>
                <a:gd name="T98" fmla="*/ 429 w 890"/>
                <a:gd name="T99" fmla="*/ 142 h 1027"/>
                <a:gd name="T100" fmla="*/ 491 w 890"/>
                <a:gd name="T101" fmla="*/ 130 h 1027"/>
                <a:gd name="T102" fmla="*/ 554 w 890"/>
                <a:gd name="T103" fmla="*/ 170 h 1027"/>
                <a:gd name="T104" fmla="*/ 585 w 890"/>
                <a:gd name="T105" fmla="*/ 174 h 1027"/>
                <a:gd name="T106" fmla="*/ 619 w 890"/>
                <a:gd name="T107" fmla="*/ 187 h 1027"/>
                <a:gd name="T108" fmla="*/ 683 w 890"/>
                <a:gd name="T109" fmla="*/ 216 h 1027"/>
                <a:gd name="T110" fmla="*/ 739 w 890"/>
                <a:gd name="T111" fmla="*/ 180 h 1027"/>
                <a:gd name="T112" fmla="*/ 767 w 890"/>
                <a:gd name="T113" fmla="*/ 204 h 1027"/>
                <a:gd name="T114" fmla="*/ 800 w 890"/>
                <a:gd name="T115" fmla="*/ 200 h 1027"/>
                <a:gd name="T116" fmla="*/ 839 w 890"/>
                <a:gd name="T117" fmla="*/ 200 h 1027"/>
                <a:gd name="T118" fmla="*/ 853 w 890"/>
                <a:gd name="T119" fmla="*/ 208 h 1027"/>
                <a:gd name="T120" fmla="*/ 890 w 890"/>
                <a:gd name="T121" fmla="*/ 211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0" h="1027">
                  <a:moveTo>
                    <a:pt x="890" y="211"/>
                  </a:moveTo>
                  <a:cubicBezTo>
                    <a:pt x="890" y="211"/>
                    <a:pt x="881" y="222"/>
                    <a:pt x="869" y="230"/>
                  </a:cubicBezTo>
                  <a:cubicBezTo>
                    <a:pt x="859" y="239"/>
                    <a:pt x="831" y="250"/>
                    <a:pt x="823" y="254"/>
                  </a:cubicBezTo>
                  <a:cubicBezTo>
                    <a:pt x="815" y="258"/>
                    <a:pt x="778" y="285"/>
                    <a:pt x="761" y="294"/>
                  </a:cubicBezTo>
                  <a:cubicBezTo>
                    <a:pt x="744" y="304"/>
                    <a:pt x="703" y="348"/>
                    <a:pt x="693" y="368"/>
                  </a:cubicBezTo>
                  <a:cubicBezTo>
                    <a:pt x="683" y="388"/>
                    <a:pt x="621" y="432"/>
                    <a:pt x="617" y="438"/>
                  </a:cubicBezTo>
                  <a:cubicBezTo>
                    <a:pt x="615" y="440"/>
                    <a:pt x="614" y="442"/>
                    <a:pt x="612" y="444"/>
                  </a:cubicBezTo>
                  <a:cubicBezTo>
                    <a:pt x="612" y="444"/>
                    <a:pt x="612" y="444"/>
                    <a:pt x="612" y="444"/>
                  </a:cubicBezTo>
                  <a:cubicBezTo>
                    <a:pt x="609" y="450"/>
                    <a:pt x="606" y="455"/>
                    <a:pt x="603" y="459"/>
                  </a:cubicBezTo>
                  <a:cubicBezTo>
                    <a:pt x="599" y="464"/>
                    <a:pt x="595" y="474"/>
                    <a:pt x="595" y="474"/>
                  </a:cubicBezTo>
                  <a:cubicBezTo>
                    <a:pt x="595" y="474"/>
                    <a:pt x="595" y="518"/>
                    <a:pt x="595" y="548"/>
                  </a:cubicBezTo>
                  <a:cubicBezTo>
                    <a:pt x="595" y="577"/>
                    <a:pt x="587" y="574"/>
                    <a:pt x="571" y="585"/>
                  </a:cubicBezTo>
                  <a:cubicBezTo>
                    <a:pt x="555" y="596"/>
                    <a:pt x="550" y="601"/>
                    <a:pt x="535" y="620"/>
                  </a:cubicBezTo>
                  <a:cubicBezTo>
                    <a:pt x="521" y="640"/>
                    <a:pt x="531" y="652"/>
                    <a:pt x="547" y="663"/>
                  </a:cubicBezTo>
                  <a:cubicBezTo>
                    <a:pt x="563" y="674"/>
                    <a:pt x="555" y="700"/>
                    <a:pt x="551" y="704"/>
                  </a:cubicBezTo>
                  <a:cubicBezTo>
                    <a:pt x="546" y="708"/>
                    <a:pt x="547" y="727"/>
                    <a:pt x="548" y="756"/>
                  </a:cubicBezTo>
                  <a:cubicBezTo>
                    <a:pt x="549" y="786"/>
                    <a:pt x="547" y="792"/>
                    <a:pt x="557" y="806"/>
                  </a:cubicBezTo>
                  <a:cubicBezTo>
                    <a:pt x="567" y="820"/>
                    <a:pt x="583" y="822"/>
                    <a:pt x="603" y="828"/>
                  </a:cubicBezTo>
                  <a:cubicBezTo>
                    <a:pt x="623" y="834"/>
                    <a:pt x="658" y="872"/>
                    <a:pt x="667" y="888"/>
                  </a:cubicBezTo>
                  <a:cubicBezTo>
                    <a:pt x="677" y="906"/>
                    <a:pt x="709" y="918"/>
                    <a:pt x="722" y="927"/>
                  </a:cubicBezTo>
                  <a:cubicBezTo>
                    <a:pt x="735" y="936"/>
                    <a:pt x="747" y="966"/>
                    <a:pt x="747" y="980"/>
                  </a:cubicBezTo>
                  <a:cubicBezTo>
                    <a:pt x="747" y="993"/>
                    <a:pt x="752" y="1009"/>
                    <a:pt x="753" y="1010"/>
                  </a:cubicBezTo>
                  <a:cubicBezTo>
                    <a:pt x="748" y="1006"/>
                    <a:pt x="738" y="1008"/>
                    <a:pt x="736" y="1008"/>
                  </a:cubicBezTo>
                  <a:cubicBezTo>
                    <a:pt x="734" y="1008"/>
                    <a:pt x="426" y="1022"/>
                    <a:pt x="426" y="1022"/>
                  </a:cubicBezTo>
                  <a:cubicBezTo>
                    <a:pt x="368" y="1024"/>
                    <a:pt x="89" y="1027"/>
                    <a:pt x="89" y="1027"/>
                  </a:cubicBezTo>
                  <a:cubicBezTo>
                    <a:pt x="89" y="1027"/>
                    <a:pt x="89" y="1027"/>
                    <a:pt x="89" y="1027"/>
                  </a:cubicBezTo>
                  <a:cubicBezTo>
                    <a:pt x="93" y="1005"/>
                    <a:pt x="93" y="718"/>
                    <a:pt x="93" y="718"/>
                  </a:cubicBezTo>
                  <a:cubicBezTo>
                    <a:pt x="93" y="718"/>
                    <a:pt x="93" y="711"/>
                    <a:pt x="88" y="707"/>
                  </a:cubicBezTo>
                  <a:cubicBezTo>
                    <a:pt x="83" y="704"/>
                    <a:pt x="51" y="683"/>
                    <a:pt x="48" y="673"/>
                  </a:cubicBezTo>
                  <a:cubicBezTo>
                    <a:pt x="44" y="663"/>
                    <a:pt x="49" y="644"/>
                    <a:pt x="60" y="637"/>
                  </a:cubicBezTo>
                  <a:cubicBezTo>
                    <a:pt x="70" y="629"/>
                    <a:pt x="73" y="627"/>
                    <a:pt x="75" y="616"/>
                  </a:cubicBezTo>
                  <a:cubicBezTo>
                    <a:pt x="77" y="605"/>
                    <a:pt x="75" y="602"/>
                    <a:pt x="75" y="602"/>
                  </a:cubicBezTo>
                  <a:cubicBezTo>
                    <a:pt x="75" y="543"/>
                    <a:pt x="75" y="543"/>
                    <a:pt x="75" y="543"/>
                  </a:cubicBezTo>
                  <a:cubicBezTo>
                    <a:pt x="75" y="543"/>
                    <a:pt x="71" y="523"/>
                    <a:pt x="63" y="514"/>
                  </a:cubicBezTo>
                  <a:cubicBezTo>
                    <a:pt x="55" y="506"/>
                    <a:pt x="49" y="477"/>
                    <a:pt x="50" y="466"/>
                  </a:cubicBezTo>
                  <a:cubicBezTo>
                    <a:pt x="51" y="454"/>
                    <a:pt x="48" y="369"/>
                    <a:pt x="45" y="350"/>
                  </a:cubicBezTo>
                  <a:cubicBezTo>
                    <a:pt x="43" y="330"/>
                    <a:pt x="34" y="284"/>
                    <a:pt x="27" y="266"/>
                  </a:cubicBezTo>
                  <a:cubicBezTo>
                    <a:pt x="19" y="250"/>
                    <a:pt x="9" y="198"/>
                    <a:pt x="11" y="181"/>
                  </a:cubicBezTo>
                  <a:cubicBezTo>
                    <a:pt x="11" y="164"/>
                    <a:pt x="17" y="138"/>
                    <a:pt x="13" y="128"/>
                  </a:cubicBezTo>
                  <a:cubicBezTo>
                    <a:pt x="9" y="117"/>
                    <a:pt x="0" y="85"/>
                    <a:pt x="0" y="80"/>
                  </a:cubicBezTo>
                  <a:cubicBezTo>
                    <a:pt x="0" y="76"/>
                    <a:pt x="0" y="70"/>
                    <a:pt x="0" y="70"/>
                  </a:cubicBezTo>
                  <a:cubicBezTo>
                    <a:pt x="45" y="70"/>
                    <a:pt x="211" y="72"/>
                    <a:pt x="225" y="72"/>
                  </a:cubicBezTo>
                  <a:cubicBezTo>
                    <a:pt x="237" y="72"/>
                    <a:pt x="237" y="57"/>
                    <a:pt x="237" y="57"/>
                  </a:cubicBezTo>
                  <a:cubicBezTo>
                    <a:pt x="237" y="57"/>
                    <a:pt x="237" y="22"/>
                    <a:pt x="237" y="11"/>
                  </a:cubicBezTo>
                  <a:cubicBezTo>
                    <a:pt x="237" y="0"/>
                    <a:pt x="256" y="4"/>
                    <a:pt x="271" y="8"/>
                  </a:cubicBezTo>
                  <a:cubicBezTo>
                    <a:pt x="287" y="13"/>
                    <a:pt x="289" y="78"/>
                    <a:pt x="291" y="98"/>
                  </a:cubicBezTo>
                  <a:cubicBezTo>
                    <a:pt x="293" y="117"/>
                    <a:pt x="309" y="118"/>
                    <a:pt x="328" y="120"/>
                  </a:cubicBezTo>
                  <a:cubicBezTo>
                    <a:pt x="347" y="122"/>
                    <a:pt x="352" y="124"/>
                    <a:pt x="364" y="127"/>
                  </a:cubicBezTo>
                  <a:cubicBezTo>
                    <a:pt x="376" y="130"/>
                    <a:pt x="380" y="129"/>
                    <a:pt x="395" y="138"/>
                  </a:cubicBezTo>
                  <a:cubicBezTo>
                    <a:pt x="409" y="148"/>
                    <a:pt x="421" y="143"/>
                    <a:pt x="429" y="142"/>
                  </a:cubicBezTo>
                  <a:cubicBezTo>
                    <a:pt x="439" y="141"/>
                    <a:pt x="467" y="130"/>
                    <a:pt x="491" y="130"/>
                  </a:cubicBezTo>
                  <a:cubicBezTo>
                    <a:pt x="517" y="130"/>
                    <a:pt x="543" y="154"/>
                    <a:pt x="554" y="170"/>
                  </a:cubicBezTo>
                  <a:cubicBezTo>
                    <a:pt x="565" y="186"/>
                    <a:pt x="573" y="182"/>
                    <a:pt x="585" y="174"/>
                  </a:cubicBezTo>
                  <a:cubicBezTo>
                    <a:pt x="598" y="167"/>
                    <a:pt x="611" y="178"/>
                    <a:pt x="619" y="187"/>
                  </a:cubicBezTo>
                  <a:cubicBezTo>
                    <a:pt x="628" y="196"/>
                    <a:pt x="672" y="216"/>
                    <a:pt x="683" y="216"/>
                  </a:cubicBezTo>
                  <a:cubicBezTo>
                    <a:pt x="695" y="217"/>
                    <a:pt x="729" y="184"/>
                    <a:pt x="739" y="180"/>
                  </a:cubicBezTo>
                  <a:cubicBezTo>
                    <a:pt x="749" y="176"/>
                    <a:pt x="761" y="202"/>
                    <a:pt x="767" y="204"/>
                  </a:cubicBezTo>
                  <a:cubicBezTo>
                    <a:pt x="775" y="206"/>
                    <a:pt x="791" y="205"/>
                    <a:pt x="800" y="200"/>
                  </a:cubicBezTo>
                  <a:cubicBezTo>
                    <a:pt x="809" y="194"/>
                    <a:pt x="831" y="196"/>
                    <a:pt x="839" y="200"/>
                  </a:cubicBezTo>
                  <a:cubicBezTo>
                    <a:pt x="849" y="202"/>
                    <a:pt x="848" y="206"/>
                    <a:pt x="853" y="208"/>
                  </a:cubicBezTo>
                  <a:cubicBezTo>
                    <a:pt x="857" y="210"/>
                    <a:pt x="890" y="211"/>
                    <a:pt x="890" y="21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5">
              <a:extLst>
                <a:ext uri="{FF2B5EF4-FFF2-40B4-BE49-F238E27FC236}">
                  <a16:creationId xmlns:a16="http://schemas.microsoft.com/office/drawing/2014/main" id="{55EC87C4-EFE5-4239-B651-2F17665EE6C3}"/>
                </a:ext>
              </a:extLst>
            </p:cNvPr>
            <p:cNvSpPr>
              <a:spLocks/>
            </p:cNvSpPr>
            <p:nvPr userDrawn="1"/>
          </p:nvSpPr>
          <p:spPr bwMode="auto">
            <a:xfrm>
              <a:off x="3373" y="980"/>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76">
              <a:extLst>
                <a:ext uri="{FF2B5EF4-FFF2-40B4-BE49-F238E27FC236}">
                  <a16:creationId xmlns:a16="http://schemas.microsoft.com/office/drawing/2014/main" id="{768B8589-D5C9-4511-A673-FCB89C9DD5A6}"/>
                </a:ext>
              </a:extLst>
            </p:cNvPr>
            <p:cNvSpPr>
              <a:spLocks/>
            </p:cNvSpPr>
            <p:nvPr userDrawn="1"/>
          </p:nvSpPr>
          <p:spPr bwMode="auto">
            <a:xfrm>
              <a:off x="3373" y="980"/>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77">
              <a:extLst>
                <a:ext uri="{FF2B5EF4-FFF2-40B4-BE49-F238E27FC236}">
                  <a16:creationId xmlns:a16="http://schemas.microsoft.com/office/drawing/2014/main" id="{EF4E1674-FBDC-4B03-997D-ED5F99D4DA1D}"/>
                </a:ext>
              </a:extLst>
            </p:cNvPr>
            <p:cNvSpPr>
              <a:spLocks/>
            </p:cNvSpPr>
            <p:nvPr userDrawn="1"/>
          </p:nvSpPr>
          <p:spPr bwMode="auto">
            <a:xfrm>
              <a:off x="3204" y="532"/>
              <a:ext cx="535" cy="568"/>
            </a:xfrm>
            <a:custGeom>
              <a:avLst/>
              <a:gdLst>
                <a:gd name="T0" fmla="*/ 730 w 735"/>
                <a:gd name="T1" fmla="*/ 271 h 781"/>
                <a:gd name="T2" fmla="*/ 712 w 735"/>
                <a:gd name="T3" fmla="*/ 325 h 781"/>
                <a:gd name="T4" fmla="*/ 682 w 735"/>
                <a:gd name="T5" fmla="*/ 417 h 781"/>
                <a:gd name="T6" fmla="*/ 685 w 735"/>
                <a:gd name="T7" fmla="*/ 451 h 781"/>
                <a:gd name="T8" fmla="*/ 675 w 735"/>
                <a:gd name="T9" fmla="*/ 473 h 781"/>
                <a:gd name="T10" fmla="*/ 669 w 735"/>
                <a:gd name="T11" fmla="*/ 503 h 781"/>
                <a:gd name="T12" fmla="*/ 661 w 735"/>
                <a:gd name="T13" fmla="*/ 589 h 781"/>
                <a:gd name="T14" fmla="*/ 659 w 735"/>
                <a:gd name="T15" fmla="*/ 643 h 781"/>
                <a:gd name="T16" fmla="*/ 677 w 735"/>
                <a:gd name="T17" fmla="*/ 705 h 781"/>
                <a:gd name="T18" fmla="*/ 682 w 735"/>
                <a:gd name="T19" fmla="*/ 757 h 781"/>
                <a:gd name="T20" fmla="*/ 319 w 735"/>
                <a:gd name="T21" fmla="*/ 781 h 781"/>
                <a:gd name="T22" fmla="*/ 314 w 735"/>
                <a:gd name="T23" fmla="*/ 768 h 781"/>
                <a:gd name="T24" fmla="*/ 281 w 735"/>
                <a:gd name="T25" fmla="*/ 753 h 781"/>
                <a:gd name="T26" fmla="*/ 254 w 735"/>
                <a:gd name="T27" fmla="*/ 719 h 781"/>
                <a:gd name="T28" fmla="*/ 251 w 735"/>
                <a:gd name="T29" fmla="*/ 664 h 781"/>
                <a:gd name="T30" fmla="*/ 243 w 735"/>
                <a:gd name="T31" fmla="*/ 637 h 781"/>
                <a:gd name="T32" fmla="*/ 235 w 735"/>
                <a:gd name="T33" fmla="*/ 622 h 781"/>
                <a:gd name="T34" fmla="*/ 232 w 735"/>
                <a:gd name="T35" fmla="*/ 616 h 781"/>
                <a:gd name="T36" fmla="*/ 226 w 735"/>
                <a:gd name="T37" fmla="*/ 586 h 781"/>
                <a:gd name="T38" fmla="*/ 201 w 735"/>
                <a:gd name="T39" fmla="*/ 533 h 781"/>
                <a:gd name="T40" fmla="*/ 146 w 735"/>
                <a:gd name="T41" fmla="*/ 494 h 781"/>
                <a:gd name="T42" fmla="*/ 82 w 735"/>
                <a:gd name="T43" fmla="*/ 434 h 781"/>
                <a:gd name="T44" fmla="*/ 36 w 735"/>
                <a:gd name="T45" fmla="*/ 412 h 781"/>
                <a:gd name="T46" fmla="*/ 27 w 735"/>
                <a:gd name="T47" fmla="*/ 362 h 781"/>
                <a:gd name="T48" fmla="*/ 30 w 735"/>
                <a:gd name="T49" fmla="*/ 310 h 781"/>
                <a:gd name="T50" fmla="*/ 26 w 735"/>
                <a:gd name="T51" fmla="*/ 269 h 781"/>
                <a:gd name="T52" fmla="*/ 14 w 735"/>
                <a:gd name="T53" fmla="*/ 226 h 781"/>
                <a:gd name="T54" fmla="*/ 50 w 735"/>
                <a:gd name="T55" fmla="*/ 191 h 781"/>
                <a:gd name="T56" fmla="*/ 74 w 735"/>
                <a:gd name="T57" fmla="*/ 154 h 781"/>
                <a:gd name="T58" fmla="*/ 74 w 735"/>
                <a:gd name="T59" fmla="*/ 80 h 781"/>
                <a:gd name="T60" fmla="*/ 82 w 735"/>
                <a:gd name="T61" fmla="*/ 65 h 781"/>
                <a:gd name="T62" fmla="*/ 91 w 735"/>
                <a:gd name="T63" fmla="*/ 51 h 781"/>
                <a:gd name="T64" fmla="*/ 111 w 735"/>
                <a:gd name="T65" fmla="*/ 65 h 781"/>
                <a:gd name="T66" fmla="*/ 197 w 735"/>
                <a:gd name="T67" fmla="*/ 30 h 781"/>
                <a:gd name="T68" fmla="*/ 242 w 735"/>
                <a:gd name="T69" fmla="*/ 5 h 781"/>
                <a:gd name="T70" fmla="*/ 249 w 735"/>
                <a:gd name="T71" fmla="*/ 31 h 781"/>
                <a:gd name="T72" fmla="*/ 240 w 735"/>
                <a:gd name="T73" fmla="*/ 61 h 781"/>
                <a:gd name="T74" fmla="*/ 293 w 735"/>
                <a:gd name="T75" fmla="*/ 68 h 781"/>
                <a:gd name="T76" fmla="*/ 296 w 735"/>
                <a:gd name="T77" fmla="*/ 70 h 781"/>
                <a:gd name="T78" fmla="*/ 345 w 735"/>
                <a:gd name="T79" fmla="*/ 109 h 781"/>
                <a:gd name="T80" fmla="*/ 412 w 735"/>
                <a:gd name="T81" fmla="*/ 121 h 781"/>
                <a:gd name="T82" fmla="*/ 508 w 735"/>
                <a:gd name="T83" fmla="*/ 149 h 781"/>
                <a:gd name="T84" fmla="*/ 575 w 735"/>
                <a:gd name="T85" fmla="*/ 157 h 781"/>
                <a:gd name="T86" fmla="*/ 593 w 735"/>
                <a:gd name="T87" fmla="*/ 180 h 781"/>
                <a:gd name="T88" fmla="*/ 631 w 735"/>
                <a:gd name="T89" fmla="*/ 211 h 781"/>
                <a:gd name="T90" fmla="*/ 624 w 735"/>
                <a:gd name="T91" fmla="*/ 254 h 781"/>
                <a:gd name="T92" fmla="*/ 648 w 735"/>
                <a:gd name="T93" fmla="*/ 269 h 781"/>
                <a:gd name="T94" fmla="*/ 658 w 735"/>
                <a:gd name="T95" fmla="*/ 295 h 781"/>
                <a:gd name="T96" fmla="*/ 653 w 735"/>
                <a:gd name="T97" fmla="*/ 316 h 781"/>
                <a:gd name="T98" fmla="*/ 621 w 735"/>
                <a:gd name="T99" fmla="*/ 362 h 781"/>
                <a:gd name="T100" fmla="*/ 621 w 735"/>
                <a:gd name="T101" fmla="*/ 392 h 781"/>
                <a:gd name="T102" fmla="*/ 637 w 735"/>
                <a:gd name="T103" fmla="*/ 383 h 781"/>
                <a:gd name="T104" fmla="*/ 657 w 735"/>
                <a:gd name="T105" fmla="*/ 357 h 781"/>
                <a:gd name="T106" fmla="*/ 673 w 735"/>
                <a:gd name="T107" fmla="*/ 337 h 781"/>
                <a:gd name="T108" fmla="*/ 689 w 735"/>
                <a:gd name="T109" fmla="*/ 312 h 781"/>
                <a:gd name="T110" fmla="*/ 716 w 735"/>
                <a:gd name="T111" fmla="*/ 268 h 781"/>
                <a:gd name="T112" fmla="*/ 730 w 735"/>
                <a:gd name="T113" fmla="*/ 27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5" h="781">
                  <a:moveTo>
                    <a:pt x="730" y="271"/>
                  </a:moveTo>
                  <a:cubicBezTo>
                    <a:pt x="725" y="282"/>
                    <a:pt x="718" y="310"/>
                    <a:pt x="712" y="325"/>
                  </a:cubicBezTo>
                  <a:cubicBezTo>
                    <a:pt x="706" y="341"/>
                    <a:pt x="683" y="396"/>
                    <a:pt x="682" y="417"/>
                  </a:cubicBezTo>
                  <a:cubicBezTo>
                    <a:pt x="681" y="439"/>
                    <a:pt x="685" y="445"/>
                    <a:pt x="685" y="451"/>
                  </a:cubicBezTo>
                  <a:cubicBezTo>
                    <a:pt x="685" y="457"/>
                    <a:pt x="681" y="461"/>
                    <a:pt x="675" y="473"/>
                  </a:cubicBezTo>
                  <a:cubicBezTo>
                    <a:pt x="670" y="484"/>
                    <a:pt x="667" y="479"/>
                    <a:pt x="669" y="503"/>
                  </a:cubicBezTo>
                  <a:cubicBezTo>
                    <a:pt x="671" y="527"/>
                    <a:pt x="668" y="565"/>
                    <a:pt x="661" y="589"/>
                  </a:cubicBezTo>
                  <a:cubicBezTo>
                    <a:pt x="655" y="612"/>
                    <a:pt x="649" y="615"/>
                    <a:pt x="659" y="643"/>
                  </a:cubicBezTo>
                  <a:cubicBezTo>
                    <a:pt x="668" y="671"/>
                    <a:pt x="677" y="690"/>
                    <a:pt x="677" y="705"/>
                  </a:cubicBezTo>
                  <a:cubicBezTo>
                    <a:pt x="677" y="719"/>
                    <a:pt x="680" y="744"/>
                    <a:pt x="682" y="757"/>
                  </a:cubicBezTo>
                  <a:cubicBezTo>
                    <a:pt x="682" y="757"/>
                    <a:pt x="343" y="779"/>
                    <a:pt x="319" y="781"/>
                  </a:cubicBezTo>
                  <a:cubicBezTo>
                    <a:pt x="317" y="777"/>
                    <a:pt x="315" y="773"/>
                    <a:pt x="314" y="768"/>
                  </a:cubicBezTo>
                  <a:cubicBezTo>
                    <a:pt x="309" y="753"/>
                    <a:pt x="296" y="757"/>
                    <a:pt x="281" y="753"/>
                  </a:cubicBezTo>
                  <a:cubicBezTo>
                    <a:pt x="267" y="750"/>
                    <a:pt x="265" y="738"/>
                    <a:pt x="254" y="719"/>
                  </a:cubicBezTo>
                  <a:cubicBezTo>
                    <a:pt x="243" y="699"/>
                    <a:pt x="241" y="675"/>
                    <a:pt x="251" y="664"/>
                  </a:cubicBezTo>
                  <a:cubicBezTo>
                    <a:pt x="261" y="653"/>
                    <a:pt x="245" y="638"/>
                    <a:pt x="243" y="637"/>
                  </a:cubicBezTo>
                  <a:cubicBezTo>
                    <a:pt x="241" y="635"/>
                    <a:pt x="238" y="633"/>
                    <a:pt x="235" y="622"/>
                  </a:cubicBezTo>
                  <a:cubicBezTo>
                    <a:pt x="235" y="619"/>
                    <a:pt x="234" y="618"/>
                    <a:pt x="232" y="616"/>
                  </a:cubicBezTo>
                  <a:cubicBezTo>
                    <a:pt x="231" y="615"/>
                    <a:pt x="226" y="599"/>
                    <a:pt x="226" y="586"/>
                  </a:cubicBezTo>
                  <a:cubicBezTo>
                    <a:pt x="226" y="572"/>
                    <a:pt x="214" y="542"/>
                    <a:pt x="201" y="533"/>
                  </a:cubicBezTo>
                  <a:cubicBezTo>
                    <a:pt x="188" y="524"/>
                    <a:pt x="156" y="512"/>
                    <a:pt x="146" y="494"/>
                  </a:cubicBezTo>
                  <a:cubicBezTo>
                    <a:pt x="137" y="478"/>
                    <a:pt x="102" y="440"/>
                    <a:pt x="82" y="434"/>
                  </a:cubicBezTo>
                  <a:cubicBezTo>
                    <a:pt x="62" y="428"/>
                    <a:pt x="46" y="426"/>
                    <a:pt x="36" y="412"/>
                  </a:cubicBezTo>
                  <a:cubicBezTo>
                    <a:pt x="26" y="398"/>
                    <a:pt x="28" y="392"/>
                    <a:pt x="27" y="362"/>
                  </a:cubicBezTo>
                  <a:cubicBezTo>
                    <a:pt x="26" y="333"/>
                    <a:pt x="25" y="314"/>
                    <a:pt x="30" y="310"/>
                  </a:cubicBezTo>
                  <a:cubicBezTo>
                    <a:pt x="34" y="306"/>
                    <a:pt x="42" y="280"/>
                    <a:pt x="26" y="269"/>
                  </a:cubicBezTo>
                  <a:cubicBezTo>
                    <a:pt x="10" y="258"/>
                    <a:pt x="0" y="246"/>
                    <a:pt x="14" y="226"/>
                  </a:cubicBezTo>
                  <a:cubicBezTo>
                    <a:pt x="29" y="207"/>
                    <a:pt x="34" y="202"/>
                    <a:pt x="50" y="191"/>
                  </a:cubicBezTo>
                  <a:cubicBezTo>
                    <a:pt x="66" y="180"/>
                    <a:pt x="74" y="183"/>
                    <a:pt x="74" y="154"/>
                  </a:cubicBezTo>
                  <a:cubicBezTo>
                    <a:pt x="74" y="124"/>
                    <a:pt x="74" y="80"/>
                    <a:pt x="74" y="80"/>
                  </a:cubicBezTo>
                  <a:cubicBezTo>
                    <a:pt x="74" y="80"/>
                    <a:pt x="78" y="70"/>
                    <a:pt x="82" y="65"/>
                  </a:cubicBezTo>
                  <a:cubicBezTo>
                    <a:pt x="85" y="61"/>
                    <a:pt x="88" y="56"/>
                    <a:pt x="91" y="51"/>
                  </a:cubicBezTo>
                  <a:cubicBezTo>
                    <a:pt x="89" y="55"/>
                    <a:pt x="79" y="76"/>
                    <a:pt x="111" y="65"/>
                  </a:cubicBezTo>
                  <a:cubicBezTo>
                    <a:pt x="145" y="53"/>
                    <a:pt x="183" y="37"/>
                    <a:pt x="197" y="30"/>
                  </a:cubicBezTo>
                  <a:cubicBezTo>
                    <a:pt x="211" y="23"/>
                    <a:pt x="234" y="0"/>
                    <a:pt x="242" y="5"/>
                  </a:cubicBezTo>
                  <a:cubicBezTo>
                    <a:pt x="250" y="11"/>
                    <a:pt x="255" y="15"/>
                    <a:pt x="249" y="31"/>
                  </a:cubicBezTo>
                  <a:cubicBezTo>
                    <a:pt x="243" y="47"/>
                    <a:pt x="221" y="59"/>
                    <a:pt x="240" y="61"/>
                  </a:cubicBezTo>
                  <a:cubicBezTo>
                    <a:pt x="259" y="63"/>
                    <a:pt x="279" y="59"/>
                    <a:pt x="293" y="68"/>
                  </a:cubicBezTo>
                  <a:cubicBezTo>
                    <a:pt x="294" y="68"/>
                    <a:pt x="295" y="69"/>
                    <a:pt x="296" y="70"/>
                  </a:cubicBezTo>
                  <a:cubicBezTo>
                    <a:pt x="309" y="81"/>
                    <a:pt x="331" y="106"/>
                    <a:pt x="345" y="109"/>
                  </a:cubicBezTo>
                  <a:cubicBezTo>
                    <a:pt x="361" y="111"/>
                    <a:pt x="397" y="116"/>
                    <a:pt x="412" y="121"/>
                  </a:cubicBezTo>
                  <a:cubicBezTo>
                    <a:pt x="427" y="127"/>
                    <a:pt x="482" y="148"/>
                    <a:pt x="508" y="149"/>
                  </a:cubicBezTo>
                  <a:cubicBezTo>
                    <a:pt x="534" y="149"/>
                    <a:pt x="572" y="143"/>
                    <a:pt x="575" y="157"/>
                  </a:cubicBezTo>
                  <a:cubicBezTo>
                    <a:pt x="579" y="170"/>
                    <a:pt x="585" y="179"/>
                    <a:pt x="593" y="180"/>
                  </a:cubicBezTo>
                  <a:cubicBezTo>
                    <a:pt x="602" y="181"/>
                    <a:pt x="634" y="187"/>
                    <a:pt x="631" y="211"/>
                  </a:cubicBezTo>
                  <a:cubicBezTo>
                    <a:pt x="627" y="235"/>
                    <a:pt x="607" y="253"/>
                    <a:pt x="624" y="254"/>
                  </a:cubicBezTo>
                  <a:cubicBezTo>
                    <a:pt x="641" y="255"/>
                    <a:pt x="648" y="263"/>
                    <a:pt x="648" y="269"/>
                  </a:cubicBezTo>
                  <a:cubicBezTo>
                    <a:pt x="648" y="276"/>
                    <a:pt x="655" y="287"/>
                    <a:pt x="658" y="295"/>
                  </a:cubicBezTo>
                  <a:cubicBezTo>
                    <a:pt x="661" y="303"/>
                    <a:pt x="663" y="309"/>
                    <a:pt x="653" y="316"/>
                  </a:cubicBezTo>
                  <a:cubicBezTo>
                    <a:pt x="643" y="323"/>
                    <a:pt x="623" y="351"/>
                    <a:pt x="621" y="362"/>
                  </a:cubicBezTo>
                  <a:cubicBezTo>
                    <a:pt x="619" y="373"/>
                    <a:pt x="615" y="391"/>
                    <a:pt x="621" y="392"/>
                  </a:cubicBezTo>
                  <a:cubicBezTo>
                    <a:pt x="626" y="393"/>
                    <a:pt x="627" y="393"/>
                    <a:pt x="637" y="383"/>
                  </a:cubicBezTo>
                  <a:cubicBezTo>
                    <a:pt x="648" y="372"/>
                    <a:pt x="653" y="363"/>
                    <a:pt x="657" y="357"/>
                  </a:cubicBezTo>
                  <a:cubicBezTo>
                    <a:pt x="662" y="351"/>
                    <a:pt x="665" y="340"/>
                    <a:pt x="673" y="337"/>
                  </a:cubicBezTo>
                  <a:cubicBezTo>
                    <a:pt x="681" y="333"/>
                    <a:pt x="683" y="319"/>
                    <a:pt x="689" y="312"/>
                  </a:cubicBezTo>
                  <a:cubicBezTo>
                    <a:pt x="695" y="305"/>
                    <a:pt x="709" y="277"/>
                    <a:pt x="716" y="268"/>
                  </a:cubicBezTo>
                  <a:cubicBezTo>
                    <a:pt x="723" y="259"/>
                    <a:pt x="735" y="261"/>
                    <a:pt x="730" y="27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E06EBEE0-C223-4EAB-A6DE-662A93D3A015}"/>
                </a:ext>
              </a:extLst>
            </p:cNvPr>
            <p:cNvSpPr>
              <a:spLocks/>
            </p:cNvSpPr>
            <p:nvPr userDrawn="1"/>
          </p:nvSpPr>
          <p:spPr bwMode="auto">
            <a:xfrm>
              <a:off x="3271" y="568"/>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79">
              <a:extLst>
                <a:ext uri="{FF2B5EF4-FFF2-40B4-BE49-F238E27FC236}">
                  <a16:creationId xmlns:a16="http://schemas.microsoft.com/office/drawing/2014/main" id="{3F91946A-C08D-4368-ADD9-1F6BA5F67EEA}"/>
                </a:ext>
              </a:extLst>
            </p:cNvPr>
            <p:cNvSpPr>
              <a:spLocks/>
            </p:cNvSpPr>
            <p:nvPr userDrawn="1"/>
          </p:nvSpPr>
          <p:spPr bwMode="auto">
            <a:xfrm>
              <a:off x="3271" y="568"/>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80">
              <a:extLst>
                <a:ext uri="{FF2B5EF4-FFF2-40B4-BE49-F238E27FC236}">
                  <a16:creationId xmlns:a16="http://schemas.microsoft.com/office/drawing/2014/main" id="{69872011-E6DC-4278-8E91-C2C71F11E438}"/>
                </a:ext>
              </a:extLst>
            </p:cNvPr>
            <p:cNvSpPr>
              <a:spLocks/>
            </p:cNvSpPr>
            <p:nvPr userDrawn="1"/>
          </p:nvSpPr>
          <p:spPr bwMode="auto">
            <a:xfrm>
              <a:off x="3728" y="1143"/>
              <a:ext cx="307" cy="542"/>
            </a:xfrm>
            <a:custGeom>
              <a:avLst/>
              <a:gdLst>
                <a:gd name="T0" fmla="*/ 420 w 421"/>
                <a:gd name="T1" fmla="*/ 512 h 745"/>
                <a:gd name="T2" fmla="*/ 412 w 421"/>
                <a:gd name="T3" fmla="*/ 519 h 745"/>
                <a:gd name="T4" fmla="*/ 391 w 421"/>
                <a:gd name="T5" fmla="*/ 530 h 745"/>
                <a:gd name="T6" fmla="*/ 366 w 421"/>
                <a:gd name="T7" fmla="*/ 533 h 745"/>
                <a:gd name="T8" fmla="*/ 348 w 421"/>
                <a:gd name="T9" fmla="*/ 568 h 745"/>
                <a:gd name="T10" fmla="*/ 330 w 421"/>
                <a:gd name="T11" fmla="*/ 588 h 745"/>
                <a:gd name="T12" fmla="*/ 320 w 421"/>
                <a:gd name="T13" fmla="*/ 606 h 745"/>
                <a:gd name="T14" fmla="*/ 308 w 421"/>
                <a:gd name="T15" fmla="*/ 620 h 745"/>
                <a:gd name="T16" fmla="*/ 292 w 421"/>
                <a:gd name="T17" fmla="*/ 646 h 745"/>
                <a:gd name="T18" fmla="*/ 280 w 421"/>
                <a:gd name="T19" fmla="*/ 674 h 745"/>
                <a:gd name="T20" fmla="*/ 236 w 421"/>
                <a:gd name="T21" fmla="*/ 656 h 745"/>
                <a:gd name="T22" fmla="*/ 202 w 421"/>
                <a:gd name="T23" fmla="*/ 701 h 745"/>
                <a:gd name="T24" fmla="*/ 170 w 421"/>
                <a:gd name="T25" fmla="*/ 696 h 745"/>
                <a:gd name="T26" fmla="*/ 136 w 421"/>
                <a:gd name="T27" fmla="*/ 720 h 745"/>
                <a:gd name="T28" fmla="*/ 108 w 421"/>
                <a:gd name="T29" fmla="*/ 714 h 745"/>
                <a:gd name="T30" fmla="*/ 72 w 421"/>
                <a:gd name="T31" fmla="*/ 710 h 745"/>
                <a:gd name="T32" fmla="*/ 56 w 421"/>
                <a:gd name="T33" fmla="*/ 717 h 745"/>
                <a:gd name="T34" fmla="*/ 22 w 421"/>
                <a:gd name="T35" fmla="*/ 728 h 745"/>
                <a:gd name="T36" fmla="*/ 6 w 421"/>
                <a:gd name="T37" fmla="*/ 741 h 745"/>
                <a:gd name="T38" fmla="*/ 2 w 421"/>
                <a:gd name="T39" fmla="*/ 745 h 745"/>
                <a:gd name="T40" fmla="*/ 5 w 421"/>
                <a:gd name="T41" fmla="*/ 700 h 745"/>
                <a:gd name="T42" fmla="*/ 11 w 421"/>
                <a:gd name="T43" fmla="*/ 653 h 745"/>
                <a:gd name="T44" fmla="*/ 55 w 421"/>
                <a:gd name="T45" fmla="*/ 578 h 745"/>
                <a:gd name="T46" fmla="*/ 55 w 421"/>
                <a:gd name="T47" fmla="*/ 535 h 745"/>
                <a:gd name="T48" fmla="*/ 35 w 421"/>
                <a:gd name="T49" fmla="*/ 486 h 745"/>
                <a:gd name="T50" fmla="*/ 47 w 421"/>
                <a:gd name="T51" fmla="*/ 442 h 745"/>
                <a:gd name="T52" fmla="*/ 38 w 421"/>
                <a:gd name="T53" fmla="*/ 341 h 745"/>
                <a:gd name="T54" fmla="*/ 10 w 421"/>
                <a:gd name="T55" fmla="*/ 49 h 745"/>
                <a:gd name="T56" fmla="*/ 5 w 421"/>
                <a:gd name="T57" fmla="*/ 33 h 745"/>
                <a:gd name="T58" fmla="*/ 58 w 421"/>
                <a:gd name="T59" fmla="*/ 54 h 745"/>
                <a:gd name="T60" fmla="*/ 92 w 421"/>
                <a:gd name="T61" fmla="*/ 34 h 745"/>
                <a:gd name="T62" fmla="*/ 102 w 421"/>
                <a:gd name="T63" fmla="*/ 31 h 745"/>
                <a:gd name="T64" fmla="*/ 339 w 421"/>
                <a:gd name="T65" fmla="*/ 4 h 745"/>
                <a:gd name="T66" fmla="*/ 362 w 421"/>
                <a:gd name="T67" fmla="*/ 12 h 745"/>
                <a:gd name="T68" fmla="*/ 412 w 421"/>
                <a:gd name="T69" fmla="*/ 472 h 745"/>
                <a:gd name="T70" fmla="*/ 420 w 421"/>
                <a:gd name="T71" fmla="*/ 512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1" h="745">
                  <a:moveTo>
                    <a:pt x="420" y="512"/>
                  </a:moveTo>
                  <a:cubicBezTo>
                    <a:pt x="421" y="516"/>
                    <a:pt x="414" y="518"/>
                    <a:pt x="412" y="519"/>
                  </a:cubicBezTo>
                  <a:cubicBezTo>
                    <a:pt x="410" y="520"/>
                    <a:pt x="400" y="522"/>
                    <a:pt x="391" y="530"/>
                  </a:cubicBezTo>
                  <a:cubicBezTo>
                    <a:pt x="382" y="536"/>
                    <a:pt x="389" y="536"/>
                    <a:pt x="366" y="533"/>
                  </a:cubicBezTo>
                  <a:cubicBezTo>
                    <a:pt x="344" y="530"/>
                    <a:pt x="342" y="556"/>
                    <a:pt x="348" y="568"/>
                  </a:cubicBezTo>
                  <a:cubicBezTo>
                    <a:pt x="352" y="580"/>
                    <a:pt x="338" y="582"/>
                    <a:pt x="330" y="588"/>
                  </a:cubicBezTo>
                  <a:cubicBezTo>
                    <a:pt x="323" y="596"/>
                    <a:pt x="321" y="598"/>
                    <a:pt x="320" y="606"/>
                  </a:cubicBezTo>
                  <a:cubicBezTo>
                    <a:pt x="319" y="612"/>
                    <a:pt x="320" y="617"/>
                    <a:pt x="308" y="620"/>
                  </a:cubicBezTo>
                  <a:cubicBezTo>
                    <a:pt x="297" y="623"/>
                    <a:pt x="292" y="634"/>
                    <a:pt x="292" y="646"/>
                  </a:cubicBezTo>
                  <a:cubicBezTo>
                    <a:pt x="292" y="658"/>
                    <a:pt x="290" y="665"/>
                    <a:pt x="280" y="674"/>
                  </a:cubicBezTo>
                  <a:cubicBezTo>
                    <a:pt x="270" y="684"/>
                    <a:pt x="256" y="672"/>
                    <a:pt x="236" y="656"/>
                  </a:cubicBezTo>
                  <a:cubicBezTo>
                    <a:pt x="217" y="642"/>
                    <a:pt x="212" y="680"/>
                    <a:pt x="202" y="701"/>
                  </a:cubicBezTo>
                  <a:cubicBezTo>
                    <a:pt x="192" y="722"/>
                    <a:pt x="180" y="702"/>
                    <a:pt x="170" y="696"/>
                  </a:cubicBezTo>
                  <a:cubicBezTo>
                    <a:pt x="160" y="690"/>
                    <a:pt x="144" y="712"/>
                    <a:pt x="136" y="720"/>
                  </a:cubicBezTo>
                  <a:cubicBezTo>
                    <a:pt x="126" y="728"/>
                    <a:pt x="122" y="722"/>
                    <a:pt x="108" y="714"/>
                  </a:cubicBezTo>
                  <a:cubicBezTo>
                    <a:pt x="94" y="706"/>
                    <a:pt x="76" y="706"/>
                    <a:pt x="72" y="710"/>
                  </a:cubicBezTo>
                  <a:cubicBezTo>
                    <a:pt x="67" y="714"/>
                    <a:pt x="59" y="717"/>
                    <a:pt x="56" y="717"/>
                  </a:cubicBezTo>
                  <a:cubicBezTo>
                    <a:pt x="52" y="717"/>
                    <a:pt x="26" y="720"/>
                    <a:pt x="22" y="728"/>
                  </a:cubicBezTo>
                  <a:cubicBezTo>
                    <a:pt x="20" y="736"/>
                    <a:pt x="10" y="740"/>
                    <a:pt x="6" y="741"/>
                  </a:cubicBezTo>
                  <a:cubicBezTo>
                    <a:pt x="5" y="741"/>
                    <a:pt x="3" y="742"/>
                    <a:pt x="2" y="745"/>
                  </a:cubicBezTo>
                  <a:cubicBezTo>
                    <a:pt x="2" y="745"/>
                    <a:pt x="0" y="716"/>
                    <a:pt x="5" y="700"/>
                  </a:cubicBezTo>
                  <a:cubicBezTo>
                    <a:pt x="10" y="683"/>
                    <a:pt x="3" y="662"/>
                    <a:pt x="11" y="653"/>
                  </a:cubicBezTo>
                  <a:cubicBezTo>
                    <a:pt x="19" y="643"/>
                    <a:pt x="51" y="593"/>
                    <a:pt x="55" y="578"/>
                  </a:cubicBezTo>
                  <a:cubicBezTo>
                    <a:pt x="60" y="564"/>
                    <a:pt x="64" y="548"/>
                    <a:pt x="55" y="535"/>
                  </a:cubicBezTo>
                  <a:cubicBezTo>
                    <a:pt x="47" y="522"/>
                    <a:pt x="30" y="506"/>
                    <a:pt x="35" y="486"/>
                  </a:cubicBezTo>
                  <a:cubicBezTo>
                    <a:pt x="41" y="465"/>
                    <a:pt x="50" y="452"/>
                    <a:pt x="47" y="442"/>
                  </a:cubicBezTo>
                  <a:cubicBezTo>
                    <a:pt x="44" y="432"/>
                    <a:pt x="41" y="355"/>
                    <a:pt x="38" y="341"/>
                  </a:cubicBezTo>
                  <a:cubicBezTo>
                    <a:pt x="35" y="327"/>
                    <a:pt x="12" y="52"/>
                    <a:pt x="10" y="49"/>
                  </a:cubicBezTo>
                  <a:cubicBezTo>
                    <a:pt x="9" y="46"/>
                    <a:pt x="8" y="39"/>
                    <a:pt x="5" y="33"/>
                  </a:cubicBezTo>
                  <a:cubicBezTo>
                    <a:pt x="9" y="41"/>
                    <a:pt x="28" y="72"/>
                    <a:pt x="58" y="54"/>
                  </a:cubicBezTo>
                  <a:cubicBezTo>
                    <a:pt x="78" y="43"/>
                    <a:pt x="86" y="37"/>
                    <a:pt x="92" y="34"/>
                  </a:cubicBezTo>
                  <a:cubicBezTo>
                    <a:pt x="95" y="32"/>
                    <a:pt x="98" y="31"/>
                    <a:pt x="102" y="31"/>
                  </a:cubicBezTo>
                  <a:cubicBezTo>
                    <a:pt x="114" y="30"/>
                    <a:pt x="332" y="4"/>
                    <a:pt x="339" y="4"/>
                  </a:cubicBezTo>
                  <a:cubicBezTo>
                    <a:pt x="346" y="3"/>
                    <a:pt x="360" y="0"/>
                    <a:pt x="362" y="12"/>
                  </a:cubicBezTo>
                  <a:cubicBezTo>
                    <a:pt x="363" y="24"/>
                    <a:pt x="409" y="456"/>
                    <a:pt x="412" y="472"/>
                  </a:cubicBezTo>
                  <a:cubicBezTo>
                    <a:pt x="413" y="487"/>
                    <a:pt x="420" y="510"/>
                    <a:pt x="420" y="51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81">
              <a:extLst>
                <a:ext uri="{FF2B5EF4-FFF2-40B4-BE49-F238E27FC236}">
                  <a16:creationId xmlns:a16="http://schemas.microsoft.com/office/drawing/2014/main" id="{17F8A6A2-26AA-48EF-9D2F-DD0A8A085C89}"/>
                </a:ext>
              </a:extLst>
            </p:cNvPr>
            <p:cNvSpPr>
              <a:spLocks/>
            </p:cNvSpPr>
            <p:nvPr userDrawn="1"/>
          </p:nvSpPr>
          <p:spPr bwMode="auto">
            <a:xfrm>
              <a:off x="3731" y="1166"/>
              <a:ext cx="1" cy="1"/>
            </a:xfrm>
            <a:custGeom>
              <a:avLst/>
              <a:gdLst>
                <a:gd name="T0" fmla="*/ 1 w 1"/>
                <a:gd name="T1" fmla="*/ 2 h 2"/>
                <a:gd name="T2" fmla="*/ 0 w 1"/>
                <a:gd name="T3" fmla="*/ 0 h 2"/>
              </a:gdLst>
              <a:ahLst/>
              <a:cxnLst>
                <a:cxn ang="0">
                  <a:pos x="T0" y="T1"/>
                </a:cxn>
                <a:cxn ang="0">
                  <a:pos x="T2" y="T3"/>
                </a:cxn>
              </a:cxnLst>
              <a:rect l="0" t="0" r="r" b="b"/>
              <a:pathLst>
                <a:path w="1" h="2">
                  <a:moveTo>
                    <a:pt x="1" y="2"/>
                  </a:moveTo>
                  <a:cubicBezTo>
                    <a:pt x="0" y="1"/>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F186AB2C-602E-4845-BAF3-6BA26CF028B7}"/>
                </a:ext>
              </a:extLst>
            </p:cNvPr>
            <p:cNvSpPr>
              <a:spLocks/>
            </p:cNvSpPr>
            <p:nvPr userDrawn="1"/>
          </p:nvSpPr>
          <p:spPr bwMode="auto">
            <a:xfrm>
              <a:off x="3731" y="1166"/>
              <a:ext cx="1" cy="1"/>
            </a:xfrm>
            <a:custGeom>
              <a:avLst/>
              <a:gdLst>
                <a:gd name="T0" fmla="*/ 1 w 1"/>
                <a:gd name="T1" fmla="*/ 2 h 2"/>
                <a:gd name="T2" fmla="*/ 0 w 1"/>
                <a:gd name="T3" fmla="*/ 0 h 2"/>
              </a:gdLst>
              <a:ahLst/>
              <a:cxnLst>
                <a:cxn ang="0">
                  <a:pos x="T0" y="T1"/>
                </a:cxn>
                <a:cxn ang="0">
                  <a:pos x="T2" y="T3"/>
                </a:cxn>
              </a:cxnLst>
              <a:rect l="0" t="0" r="r" b="b"/>
              <a:pathLst>
                <a:path w="1" h="2">
                  <a:moveTo>
                    <a:pt x="1" y="2"/>
                  </a:moveTo>
                  <a:cubicBezTo>
                    <a:pt x="0" y="1"/>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83">
              <a:extLst>
                <a:ext uri="{FF2B5EF4-FFF2-40B4-BE49-F238E27FC236}">
                  <a16:creationId xmlns:a16="http://schemas.microsoft.com/office/drawing/2014/main" id="{66C21A24-E4F9-49B2-B8D6-C4883EC00B0E}"/>
                </a:ext>
              </a:extLst>
            </p:cNvPr>
            <p:cNvSpPr>
              <a:spLocks/>
            </p:cNvSpPr>
            <p:nvPr userDrawn="1"/>
          </p:nvSpPr>
          <p:spPr bwMode="auto">
            <a:xfrm>
              <a:off x="3509" y="367"/>
              <a:ext cx="82" cy="49"/>
            </a:xfrm>
            <a:custGeom>
              <a:avLst/>
              <a:gdLst>
                <a:gd name="T0" fmla="*/ 86 w 112"/>
                <a:gd name="T1" fmla="*/ 1 h 68"/>
                <a:gd name="T2" fmla="*/ 15 w 112"/>
                <a:gd name="T3" fmla="*/ 41 h 68"/>
                <a:gd name="T4" fmla="*/ 10 w 112"/>
                <a:gd name="T5" fmla="*/ 61 h 68"/>
                <a:gd name="T6" fmla="*/ 46 w 112"/>
                <a:gd name="T7" fmla="*/ 48 h 68"/>
                <a:gd name="T8" fmla="*/ 86 w 112"/>
                <a:gd name="T9" fmla="*/ 1 h 68"/>
              </a:gdLst>
              <a:ahLst/>
              <a:cxnLst>
                <a:cxn ang="0">
                  <a:pos x="T0" y="T1"/>
                </a:cxn>
                <a:cxn ang="0">
                  <a:pos x="T2" y="T3"/>
                </a:cxn>
                <a:cxn ang="0">
                  <a:pos x="T4" y="T5"/>
                </a:cxn>
                <a:cxn ang="0">
                  <a:pos x="T6" y="T7"/>
                </a:cxn>
                <a:cxn ang="0">
                  <a:pos x="T8" y="T9"/>
                </a:cxn>
              </a:cxnLst>
              <a:rect l="0" t="0" r="r" b="b"/>
              <a:pathLst>
                <a:path w="112" h="68">
                  <a:moveTo>
                    <a:pt x="86" y="1"/>
                  </a:moveTo>
                  <a:cubicBezTo>
                    <a:pt x="86" y="1"/>
                    <a:pt x="20" y="32"/>
                    <a:pt x="15" y="41"/>
                  </a:cubicBezTo>
                  <a:cubicBezTo>
                    <a:pt x="10" y="50"/>
                    <a:pt x="0" y="54"/>
                    <a:pt x="10" y="61"/>
                  </a:cubicBezTo>
                  <a:cubicBezTo>
                    <a:pt x="19" y="68"/>
                    <a:pt x="36" y="56"/>
                    <a:pt x="46" y="48"/>
                  </a:cubicBezTo>
                  <a:cubicBezTo>
                    <a:pt x="55" y="40"/>
                    <a:pt x="112" y="0"/>
                    <a:pt x="86" y="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84">
              <a:extLst>
                <a:ext uri="{FF2B5EF4-FFF2-40B4-BE49-F238E27FC236}">
                  <a16:creationId xmlns:a16="http://schemas.microsoft.com/office/drawing/2014/main" id="{3247B441-168F-4ADB-A20E-EE094853481C}"/>
                </a:ext>
              </a:extLst>
            </p:cNvPr>
            <p:cNvSpPr>
              <a:spLocks/>
            </p:cNvSpPr>
            <p:nvPr userDrawn="1"/>
          </p:nvSpPr>
          <p:spPr bwMode="auto">
            <a:xfrm>
              <a:off x="3420" y="448"/>
              <a:ext cx="613" cy="299"/>
            </a:xfrm>
            <a:custGeom>
              <a:avLst/>
              <a:gdLst>
                <a:gd name="T0" fmla="*/ 835 w 843"/>
                <a:gd name="T1" fmla="*/ 215 h 411"/>
                <a:gd name="T2" fmla="*/ 805 w 843"/>
                <a:gd name="T3" fmla="*/ 215 h 411"/>
                <a:gd name="T4" fmla="*/ 774 w 843"/>
                <a:gd name="T5" fmla="*/ 206 h 411"/>
                <a:gd name="T6" fmla="*/ 727 w 843"/>
                <a:gd name="T7" fmla="*/ 217 h 411"/>
                <a:gd name="T8" fmla="*/ 711 w 843"/>
                <a:gd name="T9" fmla="*/ 213 h 411"/>
                <a:gd name="T10" fmla="*/ 695 w 843"/>
                <a:gd name="T11" fmla="*/ 237 h 411"/>
                <a:gd name="T12" fmla="*/ 693 w 843"/>
                <a:gd name="T13" fmla="*/ 238 h 411"/>
                <a:gd name="T14" fmla="*/ 653 w 843"/>
                <a:gd name="T15" fmla="*/ 217 h 411"/>
                <a:gd name="T16" fmla="*/ 596 w 843"/>
                <a:gd name="T17" fmla="*/ 218 h 411"/>
                <a:gd name="T18" fmla="*/ 561 w 843"/>
                <a:gd name="T19" fmla="*/ 237 h 411"/>
                <a:gd name="T20" fmla="*/ 519 w 843"/>
                <a:gd name="T21" fmla="*/ 247 h 411"/>
                <a:gd name="T22" fmla="*/ 494 w 843"/>
                <a:gd name="T23" fmla="*/ 281 h 411"/>
                <a:gd name="T24" fmla="*/ 466 w 843"/>
                <a:gd name="T25" fmla="*/ 307 h 411"/>
                <a:gd name="T26" fmla="*/ 474 w 843"/>
                <a:gd name="T27" fmla="*/ 288 h 411"/>
                <a:gd name="T28" fmla="*/ 476 w 843"/>
                <a:gd name="T29" fmla="*/ 267 h 411"/>
                <a:gd name="T30" fmla="*/ 449 w 843"/>
                <a:gd name="T31" fmla="*/ 281 h 411"/>
                <a:gd name="T32" fmla="*/ 429 w 843"/>
                <a:gd name="T33" fmla="*/ 293 h 411"/>
                <a:gd name="T34" fmla="*/ 414 w 843"/>
                <a:gd name="T35" fmla="*/ 289 h 411"/>
                <a:gd name="T36" fmla="*/ 362 w 843"/>
                <a:gd name="T37" fmla="*/ 411 h 411"/>
                <a:gd name="T38" fmla="*/ 352 w 843"/>
                <a:gd name="T39" fmla="*/ 385 h 411"/>
                <a:gd name="T40" fmla="*/ 328 w 843"/>
                <a:gd name="T41" fmla="*/ 370 h 411"/>
                <a:gd name="T42" fmla="*/ 335 w 843"/>
                <a:gd name="T43" fmla="*/ 327 h 411"/>
                <a:gd name="T44" fmla="*/ 297 w 843"/>
                <a:gd name="T45" fmla="*/ 296 h 411"/>
                <a:gd name="T46" fmla="*/ 279 w 843"/>
                <a:gd name="T47" fmla="*/ 273 h 411"/>
                <a:gd name="T48" fmla="*/ 212 w 843"/>
                <a:gd name="T49" fmla="*/ 265 h 411"/>
                <a:gd name="T50" fmla="*/ 116 w 843"/>
                <a:gd name="T51" fmla="*/ 237 h 411"/>
                <a:gd name="T52" fmla="*/ 49 w 843"/>
                <a:gd name="T53" fmla="*/ 225 h 411"/>
                <a:gd name="T54" fmla="*/ 0 w 843"/>
                <a:gd name="T55" fmla="*/ 186 h 411"/>
                <a:gd name="T56" fmla="*/ 84 w 843"/>
                <a:gd name="T57" fmla="*/ 136 h 411"/>
                <a:gd name="T58" fmla="*/ 159 w 843"/>
                <a:gd name="T59" fmla="*/ 101 h 411"/>
                <a:gd name="T60" fmla="*/ 213 w 843"/>
                <a:gd name="T61" fmla="*/ 49 h 411"/>
                <a:gd name="T62" fmla="*/ 266 w 843"/>
                <a:gd name="T63" fmla="*/ 7 h 411"/>
                <a:gd name="T64" fmla="*/ 309 w 843"/>
                <a:gd name="T65" fmla="*/ 10 h 411"/>
                <a:gd name="T66" fmla="*/ 279 w 843"/>
                <a:gd name="T67" fmla="*/ 34 h 411"/>
                <a:gd name="T68" fmla="*/ 244 w 843"/>
                <a:gd name="T69" fmla="*/ 90 h 411"/>
                <a:gd name="T70" fmla="*/ 231 w 843"/>
                <a:gd name="T71" fmla="*/ 121 h 411"/>
                <a:gd name="T72" fmla="*/ 258 w 843"/>
                <a:gd name="T73" fmla="*/ 109 h 411"/>
                <a:gd name="T74" fmla="*/ 294 w 843"/>
                <a:gd name="T75" fmla="*/ 103 h 411"/>
                <a:gd name="T76" fmla="*/ 335 w 843"/>
                <a:gd name="T77" fmla="*/ 127 h 411"/>
                <a:gd name="T78" fmla="*/ 395 w 843"/>
                <a:gd name="T79" fmla="*/ 166 h 411"/>
                <a:gd name="T80" fmla="*/ 425 w 843"/>
                <a:gd name="T81" fmla="*/ 161 h 411"/>
                <a:gd name="T82" fmla="*/ 454 w 843"/>
                <a:gd name="T83" fmla="*/ 166 h 411"/>
                <a:gd name="T84" fmla="*/ 517 w 843"/>
                <a:gd name="T85" fmla="*/ 121 h 411"/>
                <a:gd name="T86" fmla="*/ 588 w 843"/>
                <a:gd name="T87" fmla="*/ 115 h 411"/>
                <a:gd name="T88" fmla="*/ 643 w 843"/>
                <a:gd name="T89" fmla="*/ 95 h 411"/>
                <a:gd name="T90" fmla="*/ 651 w 843"/>
                <a:gd name="T91" fmla="*/ 129 h 411"/>
                <a:gd name="T92" fmla="*/ 677 w 843"/>
                <a:gd name="T93" fmla="*/ 136 h 411"/>
                <a:gd name="T94" fmla="*/ 705 w 843"/>
                <a:gd name="T95" fmla="*/ 136 h 411"/>
                <a:gd name="T96" fmla="*/ 738 w 843"/>
                <a:gd name="T97" fmla="*/ 127 h 411"/>
                <a:gd name="T98" fmla="*/ 749 w 843"/>
                <a:gd name="T99" fmla="*/ 161 h 411"/>
                <a:gd name="T100" fmla="*/ 778 w 843"/>
                <a:gd name="T101" fmla="*/ 190 h 411"/>
                <a:gd name="T102" fmla="*/ 815 w 843"/>
                <a:gd name="T103" fmla="*/ 202 h 411"/>
                <a:gd name="T104" fmla="*/ 835 w 843"/>
                <a:gd name="T105" fmla="*/ 191 h 411"/>
                <a:gd name="T106" fmla="*/ 835 w 843"/>
                <a:gd name="T107" fmla="*/ 21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3" h="411">
                  <a:moveTo>
                    <a:pt x="835" y="215"/>
                  </a:moveTo>
                  <a:cubicBezTo>
                    <a:pt x="826" y="216"/>
                    <a:pt x="815" y="219"/>
                    <a:pt x="805" y="215"/>
                  </a:cubicBezTo>
                  <a:cubicBezTo>
                    <a:pt x="796" y="211"/>
                    <a:pt x="793" y="207"/>
                    <a:pt x="774" y="206"/>
                  </a:cubicBezTo>
                  <a:cubicBezTo>
                    <a:pt x="755" y="205"/>
                    <a:pt x="735" y="221"/>
                    <a:pt x="727" y="217"/>
                  </a:cubicBezTo>
                  <a:cubicBezTo>
                    <a:pt x="720" y="213"/>
                    <a:pt x="724" y="213"/>
                    <a:pt x="711" y="213"/>
                  </a:cubicBezTo>
                  <a:cubicBezTo>
                    <a:pt x="699" y="212"/>
                    <a:pt x="704" y="234"/>
                    <a:pt x="695" y="237"/>
                  </a:cubicBezTo>
                  <a:cubicBezTo>
                    <a:pt x="695" y="238"/>
                    <a:pt x="694" y="238"/>
                    <a:pt x="693" y="238"/>
                  </a:cubicBezTo>
                  <a:cubicBezTo>
                    <a:pt x="686" y="238"/>
                    <a:pt x="679" y="224"/>
                    <a:pt x="653" y="217"/>
                  </a:cubicBezTo>
                  <a:cubicBezTo>
                    <a:pt x="625" y="210"/>
                    <a:pt x="600" y="208"/>
                    <a:pt x="596" y="218"/>
                  </a:cubicBezTo>
                  <a:cubicBezTo>
                    <a:pt x="592" y="228"/>
                    <a:pt x="584" y="235"/>
                    <a:pt x="561" y="237"/>
                  </a:cubicBezTo>
                  <a:cubicBezTo>
                    <a:pt x="537" y="240"/>
                    <a:pt x="524" y="233"/>
                    <a:pt x="519" y="247"/>
                  </a:cubicBezTo>
                  <a:cubicBezTo>
                    <a:pt x="513" y="260"/>
                    <a:pt x="500" y="271"/>
                    <a:pt x="494" y="281"/>
                  </a:cubicBezTo>
                  <a:cubicBezTo>
                    <a:pt x="488" y="292"/>
                    <a:pt x="469" y="315"/>
                    <a:pt x="466" y="307"/>
                  </a:cubicBezTo>
                  <a:cubicBezTo>
                    <a:pt x="463" y="298"/>
                    <a:pt x="471" y="291"/>
                    <a:pt x="474" y="288"/>
                  </a:cubicBezTo>
                  <a:cubicBezTo>
                    <a:pt x="477" y="285"/>
                    <a:pt x="493" y="266"/>
                    <a:pt x="476" y="267"/>
                  </a:cubicBezTo>
                  <a:cubicBezTo>
                    <a:pt x="459" y="269"/>
                    <a:pt x="453" y="273"/>
                    <a:pt x="449" y="281"/>
                  </a:cubicBezTo>
                  <a:cubicBezTo>
                    <a:pt x="446" y="289"/>
                    <a:pt x="433" y="302"/>
                    <a:pt x="429" y="293"/>
                  </a:cubicBezTo>
                  <a:cubicBezTo>
                    <a:pt x="425" y="283"/>
                    <a:pt x="415" y="276"/>
                    <a:pt x="414" y="289"/>
                  </a:cubicBezTo>
                  <a:cubicBezTo>
                    <a:pt x="413" y="301"/>
                    <a:pt x="385" y="393"/>
                    <a:pt x="362" y="411"/>
                  </a:cubicBezTo>
                  <a:cubicBezTo>
                    <a:pt x="359" y="403"/>
                    <a:pt x="352" y="392"/>
                    <a:pt x="352" y="385"/>
                  </a:cubicBezTo>
                  <a:cubicBezTo>
                    <a:pt x="352" y="379"/>
                    <a:pt x="345" y="371"/>
                    <a:pt x="328" y="370"/>
                  </a:cubicBezTo>
                  <a:cubicBezTo>
                    <a:pt x="311" y="369"/>
                    <a:pt x="331" y="351"/>
                    <a:pt x="335" y="327"/>
                  </a:cubicBezTo>
                  <a:cubicBezTo>
                    <a:pt x="338" y="303"/>
                    <a:pt x="306" y="297"/>
                    <a:pt x="297" y="296"/>
                  </a:cubicBezTo>
                  <a:cubicBezTo>
                    <a:pt x="289" y="295"/>
                    <a:pt x="283" y="286"/>
                    <a:pt x="279" y="273"/>
                  </a:cubicBezTo>
                  <a:cubicBezTo>
                    <a:pt x="276" y="259"/>
                    <a:pt x="238" y="265"/>
                    <a:pt x="212" y="265"/>
                  </a:cubicBezTo>
                  <a:cubicBezTo>
                    <a:pt x="186" y="264"/>
                    <a:pt x="131" y="243"/>
                    <a:pt x="116" y="237"/>
                  </a:cubicBezTo>
                  <a:cubicBezTo>
                    <a:pt x="101" y="232"/>
                    <a:pt x="65" y="227"/>
                    <a:pt x="49" y="225"/>
                  </a:cubicBezTo>
                  <a:cubicBezTo>
                    <a:pt x="35" y="222"/>
                    <a:pt x="13" y="197"/>
                    <a:pt x="0" y="186"/>
                  </a:cubicBezTo>
                  <a:cubicBezTo>
                    <a:pt x="0" y="186"/>
                    <a:pt x="65" y="138"/>
                    <a:pt x="84" y="136"/>
                  </a:cubicBezTo>
                  <a:cubicBezTo>
                    <a:pt x="103" y="134"/>
                    <a:pt x="138" y="117"/>
                    <a:pt x="159" y="101"/>
                  </a:cubicBezTo>
                  <a:cubicBezTo>
                    <a:pt x="179" y="84"/>
                    <a:pt x="203" y="65"/>
                    <a:pt x="213" y="49"/>
                  </a:cubicBezTo>
                  <a:cubicBezTo>
                    <a:pt x="223" y="34"/>
                    <a:pt x="241" y="8"/>
                    <a:pt x="266" y="7"/>
                  </a:cubicBezTo>
                  <a:cubicBezTo>
                    <a:pt x="291" y="5"/>
                    <a:pt x="316" y="0"/>
                    <a:pt x="309" y="10"/>
                  </a:cubicBezTo>
                  <a:cubicBezTo>
                    <a:pt x="303" y="20"/>
                    <a:pt x="284" y="23"/>
                    <a:pt x="279" y="34"/>
                  </a:cubicBezTo>
                  <a:cubicBezTo>
                    <a:pt x="275" y="45"/>
                    <a:pt x="255" y="76"/>
                    <a:pt x="244" y="90"/>
                  </a:cubicBezTo>
                  <a:cubicBezTo>
                    <a:pt x="233" y="104"/>
                    <a:pt x="225" y="120"/>
                    <a:pt x="231" y="121"/>
                  </a:cubicBezTo>
                  <a:cubicBezTo>
                    <a:pt x="236" y="121"/>
                    <a:pt x="253" y="113"/>
                    <a:pt x="258" y="109"/>
                  </a:cubicBezTo>
                  <a:cubicBezTo>
                    <a:pt x="263" y="105"/>
                    <a:pt x="281" y="99"/>
                    <a:pt x="294" y="103"/>
                  </a:cubicBezTo>
                  <a:cubicBezTo>
                    <a:pt x="307" y="108"/>
                    <a:pt x="327" y="116"/>
                    <a:pt x="335" y="127"/>
                  </a:cubicBezTo>
                  <a:cubicBezTo>
                    <a:pt x="343" y="137"/>
                    <a:pt x="373" y="177"/>
                    <a:pt x="395" y="166"/>
                  </a:cubicBezTo>
                  <a:cubicBezTo>
                    <a:pt x="416" y="156"/>
                    <a:pt x="417" y="155"/>
                    <a:pt x="425" y="161"/>
                  </a:cubicBezTo>
                  <a:cubicBezTo>
                    <a:pt x="434" y="167"/>
                    <a:pt x="437" y="185"/>
                    <a:pt x="454" y="166"/>
                  </a:cubicBezTo>
                  <a:cubicBezTo>
                    <a:pt x="471" y="147"/>
                    <a:pt x="502" y="127"/>
                    <a:pt x="517" y="121"/>
                  </a:cubicBezTo>
                  <a:cubicBezTo>
                    <a:pt x="533" y="114"/>
                    <a:pt x="575" y="124"/>
                    <a:pt x="588" y="115"/>
                  </a:cubicBezTo>
                  <a:cubicBezTo>
                    <a:pt x="601" y="107"/>
                    <a:pt x="633" y="93"/>
                    <a:pt x="643" y="95"/>
                  </a:cubicBezTo>
                  <a:cubicBezTo>
                    <a:pt x="653" y="97"/>
                    <a:pt x="650" y="124"/>
                    <a:pt x="651" y="129"/>
                  </a:cubicBezTo>
                  <a:cubicBezTo>
                    <a:pt x="651" y="133"/>
                    <a:pt x="662" y="136"/>
                    <a:pt x="677" y="136"/>
                  </a:cubicBezTo>
                  <a:cubicBezTo>
                    <a:pt x="693" y="136"/>
                    <a:pt x="697" y="137"/>
                    <a:pt x="705" y="136"/>
                  </a:cubicBezTo>
                  <a:cubicBezTo>
                    <a:pt x="713" y="135"/>
                    <a:pt x="726" y="113"/>
                    <a:pt x="738" y="127"/>
                  </a:cubicBezTo>
                  <a:cubicBezTo>
                    <a:pt x="750" y="141"/>
                    <a:pt x="747" y="156"/>
                    <a:pt x="749" y="161"/>
                  </a:cubicBezTo>
                  <a:cubicBezTo>
                    <a:pt x="752" y="167"/>
                    <a:pt x="773" y="189"/>
                    <a:pt x="778" y="190"/>
                  </a:cubicBezTo>
                  <a:cubicBezTo>
                    <a:pt x="783" y="191"/>
                    <a:pt x="813" y="207"/>
                    <a:pt x="815" y="202"/>
                  </a:cubicBezTo>
                  <a:cubicBezTo>
                    <a:pt x="817" y="197"/>
                    <a:pt x="829" y="184"/>
                    <a:pt x="835" y="191"/>
                  </a:cubicBezTo>
                  <a:cubicBezTo>
                    <a:pt x="841" y="197"/>
                    <a:pt x="843" y="215"/>
                    <a:pt x="835" y="215"/>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85">
              <a:extLst>
                <a:ext uri="{FF2B5EF4-FFF2-40B4-BE49-F238E27FC236}">
                  <a16:creationId xmlns:a16="http://schemas.microsoft.com/office/drawing/2014/main" id="{97DF2AE0-E677-44EA-B52F-C381DFA05AAD}"/>
                </a:ext>
              </a:extLst>
            </p:cNvPr>
            <p:cNvSpPr>
              <a:spLocks/>
            </p:cNvSpPr>
            <p:nvPr userDrawn="1"/>
          </p:nvSpPr>
          <p:spPr bwMode="auto">
            <a:xfrm>
              <a:off x="3795" y="635"/>
              <a:ext cx="394" cy="533"/>
            </a:xfrm>
            <a:custGeom>
              <a:avLst/>
              <a:gdLst>
                <a:gd name="T0" fmla="*/ 537 w 541"/>
                <a:gd name="T1" fmla="*/ 460 h 732"/>
                <a:gd name="T2" fmla="*/ 525 w 541"/>
                <a:gd name="T3" fmla="*/ 503 h 732"/>
                <a:gd name="T4" fmla="*/ 500 w 541"/>
                <a:gd name="T5" fmla="*/ 510 h 732"/>
                <a:gd name="T6" fmla="*/ 494 w 541"/>
                <a:gd name="T7" fmla="*/ 539 h 732"/>
                <a:gd name="T8" fmla="*/ 483 w 541"/>
                <a:gd name="T9" fmla="*/ 559 h 732"/>
                <a:gd name="T10" fmla="*/ 470 w 541"/>
                <a:gd name="T11" fmla="*/ 587 h 732"/>
                <a:gd name="T12" fmla="*/ 447 w 541"/>
                <a:gd name="T13" fmla="*/ 657 h 732"/>
                <a:gd name="T14" fmla="*/ 437 w 541"/>
                <a:gd name="T15" fmla="*/ 679 h 732"/>
                <a:gd name="T16" fmla="*/ 435 w 541"/>
                <a:gd name="T17" fmla="*/ 679 h 732"/>
                <a:gd name="T18" fmla="*/ 435 w 541"/>
                <a:gd name="T19" fmla="*/ 679 h 732"/>
                <a:gd name="T20" fmla="*/ 270 w 541"/>
                <a:gd name="T21" fmla="*/ 710 h 732"/>
                <a:gd name="T22" fmla="*/ 247 w 541"/>
                <a:gd name="T23" fmla="*/ 702 h 732"/>
                <a:gd name="T24" fmla="*/ 10 w 541"/>
                <a:gd name="T25" fmla="*/ 729 h 732"/>
                <a:gd name="T26" fmla="*/ 0 w 541"/>
                <a:gd name="T27" fmla="*/ 732 h 732"/>
                <a:gd name="T28" fmla="*/ 32 w 541"/>
                <a:gd name="T29" fmla="*/ 697 h 732"/>
                <a:gd name="T30" fmla="*/ 67 w 541"/>
                <a:gd name="T31" fmla="*/ 565 h 732"/>
                <a:gd name="T32" fmla="*/ 17 w 541"/>
                <a:gd name="T33" fmla="*/ 423 h 732"/>
                <a:gd name="T34" fmla="*/ 7 w 541"/>
                <a:gd name="T35" fmla="*/ 386 h 732"/>
                <a:gd name="T36" fmla="*/ 13 w 541"/>
                <a:gd name="T37" fmla="*/ 355 h 732"/>
                <a:gd name="T38" fmla="*/ 8 w 541"/>
                <a:gd name="T39" fmla="*/ 315 h 732"/>
                <a:gd name="T40" fmla="*/ 27 w 541"/>
                <a:gd name="T41" fmla="*/ 269 h 732"/>
                <a:gd name="T42" fmla="*/ 29 w 541"/>
                <a:gd name="T43" fmla="*/ 208 h 732"/>
                <a:gd name="T44" fmla="*/ 67 w 541"/>
                <a:gd name="T45" fmla="*/ 148 h 732"/>
                <a:gd name="T46" fmla="*/ 96 w 541"/>
                <a:gd name="T47" fmla="*/ 137 h 732"/>
                <a:gd name="T48" fmla="*/ 103 w 541"/>
                <a:gd name="T49" fmla="*/ 164 h 732"/>
                <a:gd name="T50" fmla="*/ 111 w 541"/>
                <a:gd name="T51" fmla="*/ 153 h 732"/>
                <a:gd name="T52" fmla="*/ 119 w 541"/>
                <a:gd name="T53" fmla="*/ 161 h 732"/>
                <a:gd name="T54" fmla="*/ 121 w 541"/>
                <a:gd name="T55" fmla="*/ 127 h 732"/>
                <a:gd name="T56" fmla="*/ 127 w 541"/>
                <a:gd name="T57" fmla="*/ 82 h 732"/>
                <a:gd name="T58" fmla="*/ 162 w 541"/>
                <a:gd name="T59" fmla="*/ 58 h 732"/>
                <a:gd name="T60" fmla="*/ 151 w 541"/>
                <a:gd name="T61" fmla="*/ 27 h 732"/>
                <a:gd name="T62" fmla="*/ 183 w 541"/>
                <a:gd name="T63" fmla="*/ 2 h 732"/>
                <a:gd name="T64" fmla="*/ 207 w 541"/>
                <a:gd name="T65" fmla="*/ 5 h 732"/>
                <a:gd name="T66" fmla="*/ 275 w 541"/>
                <a:gd name="T67" fmla="*/ 31 h 732"/>
                <a:gd name="T68" fmla="*/ 315 w 541"/>
                <a:gd name="T69" fmla="*/ 44 h 732"/>
                <a:gd name="T70" fmla="*/ 366 w 541"/>
                <a:gd name="T71" fmla="*/ 63 h 732"/>
                <a:gd name="T72" fmla="*/ 361 w 541"/>
                <a:gd name="T73" fmla="*/ 107 h 732"/>
                <a:gd name="T74" fmla="*/ 360 w 541"/>
                <a:gd name="T75" fmla="*/ 120 h 732"/>
                <a:gd name="T76" fmla="*/ 379 w 541"/>
                <a:gd name="T77" fmla="*/ 147 h 732"/>
                <a:gd name="T78" fmla="*/ 379 w 541"/>
                <a:gd name="T79" fmla="*/ 223 h 732"/>
                <a:gd name="T80" fmla="*/ 367 w 541"/>
                <a:gd name="T81" fmla="*/ 256 h 732"/>
                <a:gd name="T82" fmla="*/ 354 w 541"/>
                <a:gd name="T83" fmla="*/ 280 h 732"/>
                <a:gd name="T84" fmla="*/ 334 w 541"/>
                <a:gd name="T85" fmla="*/ 342 h 732"/>
                <a:gd name="T86" fmla="*/ 380 w 541"/>
                <a:gd name="T87" fmla="*/ 349 h 732"/>
                <a:gd name="T88" fmla="*/ 393 w 541"/>
                <a:gd name="T89" fmla="*/ 322 h 732"/>
                <a:gd name="T90" fmla="*/ 402 w 541"/>
                <a:gd name="T91" fmla="*/ 290 h 732"/>
                <a:gd name="T92" fmla="*/ 445 w 541"/>
                <a:gd name="T93" fmla="*/ 272 h 732"/>
                <a:gd name="T94" fmla="*/ 479 w 541"/>
                <a:gd name="T95" fmla="*/ 292 h 732"/>
                <a:gd name="T96" fmla="*/ 521 w 541"/>
                <a:gd name="T97" fmla="*/ 400 h 732"/>
                <a:gd name="T98" fmla="*/ 537 w 541"/>
                <a:gd name="T99" fmla="*/ 46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1" h="732">
                  <a:moveTo>
                    <a:pt x="537" y="460"/>
                  </a:moveTo>
                  <a:cubicBezTo>
                    <a:pt x="534" y="477"/>
                    <a:pt x="534" y="501"/>
                    <a:pt x="525" y="503"/>
                  </a:cubicBezTo>
                  <a:cubicBezTo>
                    <a:pt x="515" y="504"/>
                    <a:pt x="504" y="491"/>
                    <a:pt x="500" y="510"/>
                  </a:cubicBezTo>
                  <a:cubicBezTo>
                    <a:pt x="496" y="529"/>
                    <a:pt x="494" y="535"/>
                    <a:pt x="494" y="539"/>
                  </a:cubicBezTo>
                  <a:cubicBezTo>
                    <a:pt x="494" y="543"/>
                    <a:pt x="488" y="559"/>
                    <a:pt x="483" y="559"/>
                  </a:cubicBezTo>
                  <a:cubicBezTo>
                    <a:pt x="477" y="559"/>
                    <a:pt x="471" y="564"/>
                    <a:pt x="470" y="587"/>
                  </a:cubicBezTo>
                  <a:cubicBezTo>
                    <a:pt x="469" y="609"/>
                    <a:pt x="451" y="643"/>
                    <a:pt x="447" y="657"/>
                  </a:cubicBezTo>
                  <a:cubicBezTo>
                    <a:pt x="443" y="672"/>
                    <a:pt x="443" y="677"/>
                    <a:pt x="437" y="679"/>
                  </a:cubicBezTo>
                  <a:cubicBezTo>
                    <a:pt x="437" y="679"/>
                    <a:pt x="436" y="679"/>
                    <a:pt x="435" y="679"/>
                  </a:cubicBezTo>
                  <a:cubicBezTo>
                    <a:pt x="435" y="679"/>
                    <a:pt x="435" y="679"/>
                    <a:pt x="435" y="679"/>
                  </a:cubicBezTo>
                  <a:cubicBezTo>
                    <a:pt x="412" y="684"/>
                    <a:pt x="270" y="710"/>
                    <a:pt x="270" y="710"/>
                  </a:cubicBezTo>
                  <a:cubicBezTo>
                    <a:pt x="268" y="698"/>
                    <a:pt x="254" y="701"/>
                    <a:pt x="247" y="702"/>
                  </a:cubicBezTo>
                  <a:cubicBezTo>
                    <a:pt x="240" y="702"/>
                    <a:pt x="22" y="728"/>
                    <a:pt x="10" y="729"/>
                  </a:cubicBezTo>
                  <a:cubicBezTo>
                    <a:pt x="6" y="729"/>
                    <a:pt x="3" y="730"/>
                    <a:pt x="0" y="732"/>
                  </a:cubicBezTo>
                  <a:cubicBezTo>
                    <a:pt x="2" y="730"/>
                    <a:pt x="24" y="714"/>
                    <a:pt x="32" y="697"/>
                  </a:cubicBezTo>
                  <a:cubicBezTo>
                    <a:pt x="40" y="679"/>
                    <a:pt x="69" y="601"/>
                    <a:pt x="67" y="565"/>
                  </a:cubicBezTo>
                  <a:cubicBezTo>
                    <a:pt x="65" y="529"/>
                    <a:pt x="35" y="447"/>
                    <a:pt x="17" y="423"/>
                  </a:cubicBezTo>
                  <a:cubicBezTo>
                    <a:pt x="0" y="399"/>
                    <a:pt x="7" y="392"/>
                    <a:pt x="7" y="386"/>
                  </a:cubicBezTo>
                  <a:cubicBezTo>
                    <a:pt x="8" y="380"/>
                    <a:pt x="20" y="369"/>
                    <a:pt x="13" y="355"/>
                  </a:cubicBezTo>
                  <a:cubicBezTo>
                    <a:pt x="7" y="342"/>
                    <a:pt x="3" y="323"/>
                    <a:pt x="8" y="315"/>
                  </a:cubicBezTo>
                  <a:cubicBezTo>
                    <a:pt x="13" y="306"/>
                    <a:pt x="27" y="295"/>
                    <a:pt x="27" y="269"/>
                  </a:cubicBezTo>
                  <a:cubicBezTo>
                    <a:pt x="27" y="243"/>
                    <a:pt x="11" y="239"/>
                    <a:pt x="29" y="208"/>
                  </a:cubicBezTo>
                  <a:cubicBezTo>
                    <a:pt x="46" y="177"/>
                    <a:pt x="55" y="164"/>
                    <a:pt x="67" y="148"/>
                  </a:cubicBezTo>
                  <a:cubicBezTo>
                    <a:pt x="79" y="132"/>
                    <a:pt x="97" y="107"/>
                    <a:pt x="96" y="137"/>
                  </a:cubicBezTo>
                  <a:cubicBezTo>
                    <a:pt x="95" y="167"/>
                    <a:pt x="103" y="177"/>
                    <a:pt x="103" y="164"/>
                  </a:cubicBezTo>
                  <a:cubicBezTo>
                    <a:pt x="104" y="151"/>
                    <a:pt x="111" y="144"/>
                    <a:pt x="111" y="153"/>
                  </a:cubicBezTo>
                  <a:cubicBezTo>
                    <a:pt x="111" y="163"/>
                    <a:pt x="117" y="169"/>
                    <a:pt x="119" y="161"/>
                  </a:cubicBezTo>
                  <a:cubicBezTo>
                    <a:pt x="120" y="153"/>
                    <a:pt x="124" y="135"/>
                    <a:pt x="121" y="127"/>
                  </a:cubicBezTo>
                  <a:cubicBezTo>
                    <a:pt x="119" y="119"/>
                    <a:pt x="107" y="89"/>
                    <a:pt x="127" y="82"/>
                  </a:cubicBezTo>
                  <a:cubicBezTo>
                    <a:pt x="147" y="75"/>
                    <a:pt x="169" y="65"/>
                    <a:pt x="162" y="58"/>
                  </a:cubicBezTo>
                  <a:cubicBezTo>
                    <a:pt x="155" y="51"/>
                    <a:pt x="145" y="37"/>
                    <a:pt x="151" y="27"/>
                  </a:cubicBezTo>
                  <a:cubicBezTo>
                    <a:pt x="156" y="20"/>
                    <a:pt x="167" y="5"/>
                    <a:pt x="183" y="2"/>
                  </a:cubicBezTo>
                  <a:cubicBezTo>
                    <a:pt x="190" y="0"/>
                    <a:pt x="198" y="1"/>
                    <a:pt x="207" y="5"/>
                  </a:cubicBezTo>
                  <a:cubicBezTo>
                    <a:pt x="236" y="18"/>
                    <a:pt x="262" y="26"/>
                    <a:pt x="275" y="31"/>
                  </a:cubicBezTo>
                  <a:cubicBezTo>
                    <a:pt x="289" y="35"/>
                    <a:pt x="302" y="47"/>
                    <a:pt x="315" y="44"/>
                  </a:cubicBezTo>
                  <a:cubicBezTo>
                    <a:pt x="327" y="41"/>
                    <a:pt x="359" y="45"/>
                    <a:pt x="366" y="63"/>
                  </a:cubicBezTo>
                  <a:cubicBezTo>
                    <a:pt x="373" y="80"/>
                    <a:pt x="371" y="107"/>
                    <a:pt x="361" y="107"/>
                  </a:cubicBezTo>
                  <a:cubicBezTo>
                    <a:pt x="351" y="108"/>
                    <a:pt x="353" y="117"/>
                    <a:pt x="360" y="120"/>
                  </a:cubicBezTo>
                  <a:cubicBezTo>
                    <a:pt x="367" y="123"/>
                    <a:pt x="376" y="135"/>
                    <a:pt x="379" y="147"/>
                  </a:cubicBezTo>
                  <a:cubicBezTo>
                    <a:pt x="381" y="158"/>
                    <a:pt x="389" y="217"/>
                    <a:pt x="379" y="223"/>
                  </a:cubicBezTo>
                  <a:cubicBezTo>
                    <a:pt x="368" y="229"/>
                    <a:pt x="367" y="245"/>
                    <a:pt x="367" y="256"/>
                  </a:cubicBezTo>
                  <a:cubicBezTo>
                    <a:pt x="366" y="267"/>
                    <a:pt x="364" y="276"/>
                    <a:pt x="354" y="280"/>
                  </a:cubicBezTo>
                  <a:cubicBezTo>
                    <a:pt x="344" y="284"/>
                    <a:pt x="311" y="325"/>
                    <a:pt x="334" y="342"/>
                  </a:cubicBezTo>
                  <a:cubicBezTo>
                    <a:pt x="357" y="359"/>
                    <a:pt x="371" y="363"/>
                    <a:pt x="380" y="349"/>
                  </a:cubicBezTo>
                  <a:cubicBezTo>
                    <a:pt x="389" y="335"/>
                    <a:pt x="393" y="333"/>
                    <a:pt x="393" y="322"/>
                  </a:cubicBezTo>
                  <a:cubicBezTo>
                    <a:pt x="394" y="311"/>
                    <a:pt x="390" y="297"/>
                    <a:pt x="402" y="290"/>
                  </a:cubicBezTo>
                  <a:cubicBezTo>
                    <a:pt x="414" y="283"/>
                    <a:pt x="445" y="274"/>
                    <a:pt x="445" y="272"/>
                  </a:cubicBezTo>
                  <a:cubicBezTo>
                    <a:pt x="445" y="270"/>
                    <a:pt x="469" y="262"/>
                    <a:pt x="479" y="292"/>
                  </a:cubicBezTo>
                  <a:cubicBezTo>
                    <a:pt x="489" y="322"/>
                    <a:pt x="517" y="387"/>
                    <a:pt x="521" y="400"/>
                  </a:cubicBezTo>
                  <a:cubicBezTo>
                    <a:pt x="525" y="413"/>
                    <a:pt x="541" y="443"/>
                    <a:pt x="537" y="46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86">
              <a:extLst>
                <a:ext uri="{FF2B5EF4-FFF2-40B4-BE49-F238E27FC236}">
                  <a16:creationId xmlns:a16="http://schemas.microsoft.com/office/drawing/2014/main" id="{F42810E5-8538-4C9E-8E12-CE1E36A8A801}"/>
                </a:ext>
              </a:extLst>
            </p:cNvPr>
            <p:cNvSpPr>
              <a:spLocks/>
            </p:cNvSpPr>
            <p:nvPr userDrawn="1"/>
          </p:nvSpPr>
          <p:spPr bwMode="auto">
            <a:xfrm>
              <a:off x="3851" y="643"/>
              <a:ext cx="16" cy="25"/>
            </a:xfrm>
            <a:custGeom>
              <a:avLst/>
              <a:gdLst>
                <a:gd name="T0" fmla="*/ 6 w 22"/>
                <a:gd name="T1" fmla="*/ 7 h 34"/>
                <a:gd name="T2" fmla="*/ 6 w 22"/>
                <a:gd name="T3" fmla="*/ 27 h 34"/>
                <a:gd name="T4" fmla="*/ 18 w 22"/>
                <a:gd name="T5" fmla="*/ 7 h 34"/>
                <a:gd name="T6" fmla="*/ 6 w 22"/>
                <a:gd name="T7" fmla="*/ 7 h 34"/>
              </a:gdLst>
              <a:ahLst/>
              <a:cxnLst>
                <a:cxn ang="0">
                  <a:pos x="T0" y="T1"/>
                </a:cxn>
                <a:cxn ang="0">
                  <a:pos x="T2" y="T3"/>
                </a:cxn>
                <a:cxn ang="0">
                  <a:pos x="T4" y="T5"/>
                </a:cxn>
                <a:cxn ang="0">
                  <a:pos x="T6" y="T7"/>
                </a:cxn>
              </a:cxnLst>
              <a:rect l="0" t="0" r="r" b="b"/>
              <a:pathLst>
                <a:path w="22" h="34">
                  <a:moveTo>
                    <a:pt x="6" y="7"/>
                  </a:moveTo>
                  <a:cubicBezTo>
                    <a:pt x="6" y="7"/>
                    <a:pt x="0" y="20"/>
                    <a:pt x="6" y="27"/>
                  </a:cubicBezTo>
                  <a:cubicBezTo>
                    <a:pt x="13" y="34"/>
                    <a:pt x="22" y="8"/>
                    <a:pt x="18" y="7"/>
                  </a:cubicBezTo>
                  <a:cubicBezTo>
                    <a:pt x="14" y="6"/>
                    <a:pt x="9" y="0"/>
                    <a:pt x="6" y="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87">
              <a:extLst>
                <a:ext uri="{FF2B5EF4-FFF2-40B4-BE49-F238E27FC236}">
                  <a16:creationId xmlns:a16="http://schemas.microsoft.com/office/drawing/2014/main" id="{40A959AC-9ACF-4199-B82A-5E1EC20914E5}"/>
                </a:ext>
              </a:extLst>
            </p:cNvPr>
            <p:cNvSpPr>
              <a:spLocks/>
            </p:cNvSpPr>
            <p:nvPr userDrawn="1"/>
          </p:nvSpPr>
          <p:spPr bwMode="auto">
            <a:xfrm>
              <a:off x="4649" y="1252"/>
              <a:ext cx="345" cy="226"/>
            </a:xfrm>
            <a:custGeom>
              <a:avLst/>
              <a:gdLst>
                <a:gd name="T0" fmla="*/ 462 w 474"/>
                <a:gd name="T1" fmla="*/ 240 h 311"/>
                <a:gd name="T2" fmla="*/ 451 w 474"/>
                <a:gd name="T3" fmla="*/ 272 h 311"/>
                <a:gd name="T4" fmla="*/ 433 w 474"/>
                <a:gd name="T5" fmla="*/ 309 h 311"/>
                <a:gd name="T6" fmla="*/ 404 w 474"/>
                <a:gd name="T7" fmla="*/ 309 h 311"/>
                <a:gd name="T8" fmla="*/ 368 w 474"/>
                <a:gd name="T9" fmla="*/ 238 h 311"/>
                <a:gd name="T10" fmla="*/ 348 w 474"/>
                <a:gd name="T11" fmla="*/ 254 h 311"/>
                <a:gd name="T12" fmla="*/ 311 w 474"/>
                <a:gd name="T13" fmla="*/ 218 h 311"/>
                <a:gd name="T14" fmla="*/ 326 w 474"/>
                <a:gd name="T15" fmla="*/ 196 h 311"/>
                <a:gd name="T16" fmla="*/ 331 w 474"/>
                <a:gd name="T17" fmla="*/ 182 h 311"/>
                <a:gd name="T18" fmla="*/ 316 w 474"/>
                <a:gd name="T19" fmla="*/ 150 h 311"/>
                <a:gd name="T20" fmla="*/ 303 w 474"/>
                <a:gd name="T21" fmla="*/ 131 h 311"/>
                <a:gd name="T22" fmla="*/ 304 w 474"/>
                <a:gd name="T23" fmla="*/ 110 h 311"/>
                <a:gd name="T24" fmla="*/ 294 w 474"/>
                <a:gd name="T25" fmla="*/ 92 h 311"/>
                <a:gd name="T26" fmla="*/ 300 w 474"/>
                <a:gd name="T27" fmla="*/ 63 h 311"/>
                <a:gd name="T28" fmla="*/ 310 w 474"/>
                <a:gd name="T29" fmla="*/ 45 h 311"/>
                <a:gd name="T30" fmla="*/ 309 w 474"/>
                <a:gd name="T31" fmla="*/ 41 h 311"/>
                <a:gd name="T32" fmla="*/ 309 w 474"/>
                <a:gd name="T33" fmla="*/ 40 h 311"/>
                <a:gd name="T34" fmla="*/ 309 w 474"/>
                <a:gd name="T35" fmla="*/ 39 h 311"/>
                <a:gd name="T36" fmla="*/ 303 w 474"/>
                <a:gd name="T37" fmla="*/ 35 h 311"/>
                <a:gd name="T38" fmla="*/ 288 w 474"/>
                <a:gd name="T39" fmla="*/ 41 h 311"/>
                <a:gd name="T40" fmla="*/ 283 w 474"/>
                <a:gd name="T41" fmla="*/ 61 h 311"/>
                <a:gd name="T42" fmla="*/ 264 w 474"/>
                <a:gd name="T43" fmla="*/ 73 h 311"/>
                <a:gd name="T44" fmla="*/ 260 w 474"/>
                <a:gd name="T45" fmla="*/ 83 h 311"/>
                <a:gd name="T46" fmla="*/ 246 w 474"/>
                <a:gd name="T47" fmla="*/ 103 h 311"/>
                <a:gd name="T48" fmla="*/ 248 w 474"/>
                <a:gd name="T49" fmla="*/ 111 h 311"/>
                <a:gd name="T50" fmla="*/ 260 w 474"/>
                <a:gd name="T51" fmla="*/ 142 h 311"/>
                <a:gd name="T52" fmla="*/ 257 w 474"/>
                <a:gd name="T53" fmla="*/ 189 h 311"/>
                <a:gd name="T54" fmla="*/ 285 w 474"/>
                <a:gd name="T55" fmla="*/ 238 h 311"/>
                <a:gd name="T56" fmla="*/ 306 w 474"/>
                <a:gd name="T57" fmla="*/ 277 h 311"/>
                <a:gd name="T58" fmla="*/ 298 w 474"/>
                <a:gd name="T59" fmla="*/ 309 h 311"/>
                <a:gd name="T60" fmla="*/ 297 w 474"/>
                <a:gd name="T61" fmla="*/ 311 h 311"/>
                <a:gd name="T62" fmla="*/ 276 w 474"/>
                <a:gd name="T63" fmla="*/ 296 h 311"/>
                <a:gd name="T64" fmla="*/ 218 w 474"/>
                <a:gd name="T65" fmla="*/ 287 h 311"/>
                <a:gd name="T66" fmla="*/ 209 w 474"/>
                <a:gd name="T67" fmla="*/ 263 h 311"/>
                <a:gd name="T68" fmla="*/ 170 w 474"/>
                <a:gd name="T69" fmla="*/ 271 h 311"/>
                <a:gd name="T70" fmla="*/ 180 w 474"/>
                <a:gd name="T71" fmla="*/ 222 h 311"/>
                <a:gd name="T72" fmla="*/ 158 w 474"/>
                <a:gd name="T73" fmla="*/ 166 h 311"/>
                <a:gd name="T74" fmla="*/ 113 w 474"/>
                <a:gd name="T75" fmla="*/ 129 h 311"/>
                <a:gd name="T76" fmla="*/ 82 w 474"/>
                <a:gd name="T77" fmla="*/ 125 h 311"/>
                <a:gd name="T78" fmla="*/ 82 w 474"/>
                <a:gd name="T79" fmla="*/ 125 h 311"/>
                <a:gd name="T80" fmla="*/ 28 w 474"/>
                <a:gd name="T81" fmla="*/ 77 h 311"/>
                <a:gd name="T82" fmla="*/ 2 w 474"/>
                <a:gd name="T83" fmla="*/ 77 h 311"/>
                <a:gd name="T84" fmla="*/ 0 w 474"/>
                <a:gd name="T85" fmla="*/ 65 h 311"/>
                <a:gd name="T86" fmla="*/ 318 w 474"/>
                <a:gd name="T87" fmla="*/ 0 h 311"/>
                <a:gd name="T88" fmla="*/ 328 w 474"/>
                <a:gd name="T89" fmla="*/ 33 h 311"/>
                <a:gd name="T90" fmla="*/ 329 w 474"/>
                <a:gd name="T91" fmla="*/ 34 h 311"/>
                <a:gd name="T92" fmla="*/ 329 w 474"/>
                <a:gd name="T93" fmla="*/ 35 h 311"/>
                <a:gd name="T94" fmla="*/ 333 w 474"/>
                <a:gd name="T95" fmla="*/ 46 h 311"/>
                <a:gd name="T96" fmla="*/ 384 w 474"/>
                <a:gd name="T97" fmla="*/ 206 h 311"/>
                <a:gd name="T98" fmla="*/ 463 w 474"/>
                <a:gd name="T99" fmla="*/ 196 h 311"/>
                <a:gd name="T100" fmla="*/ 462 w 474"/>
                <a:gd name="T101" fmla="*/ 24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4" h="311">
                  <a:moveTo>
                    <a:pt x="462" y="240"/>
                  </a:moveTo>
                  <a:cubicBezTo>
                    <a:pt x="454" y="253"/>
                    <a:pt x="456" y="263"/>
                    <a:pt x="451" y="272"/>
                  </a:cubicBezTo>
                  <a:cubicBezTo>
                    <a:pt x="449" y="276"/>
                    <a:pt x="433" y="309"/>
                    <a:pt x="433" y="309"/>
                  </a:cubicBezTo>
                  <a:cubicBezTo>
                    <a:pt x="404" y="309"/>
                    <a:pt x="404" y="309"/>
                    <a:pt x="404" y="309"/>
                  </a:cubicBezTo>
                  <a:cubicBezTo>
                    <a:pt x="405" y="302"/>
                    <a:pt x="375" y="228"/>
                    <a:pt x="368" y="238"/>
                  </a:cubicBezTo>
                  <a:cubicBezTo>
                    <a:pt x="361" y="248"/>
                    <a:pt x="361" y="265"/>
                    <a:pt x="348" y="254"/>
                  </a:cubicBezTo>
                  <a:cubicBezTo>
                    <a:pt x="335" y="244"/>
                    <a:pt x="307" y="229"/>
                    <a:pt x="311" y="218"/>
                  </a:cubicBezTo>
                  <a:cubicBezTo>
                    <a:pt x="314" y="206"/>
                    <a:pt x="321" y="201"/>
                    <a:pt x="326" y="196"/>
                  </a:cubicBezTo>
                  <a:cubicBezTo>
                    <a:pt x="331" y="190"/>
                    <a:pt x="347" y="192"/>
                    <a:pt x="331" y="182"/>
                  </a:cubicBezTo>
                  <a:cubicBezTo>
                    <a:pt x="316" y="171"/>
                    <a:pt x="315" y="156"/>
                    <a:pt x="316" y="150"/>
                  </a:cubicBezTo>
                  <a:cubicBezTo>
                    <a:pt x="317" y="144"/>
                    <a:pt x="307" y="134"/>
                    <a:pt x="303" y="131"/>
                  </a:cubicBezTo>
                  <a:cubicBezTo>
                    <a:pt x="299" y="128"/>
                    <a:pt x="303" y="118"/>
                    <a:pt x="304" y="110"/>
                  </a:cubicBezTo>
                  <a:cubicBezTo>
                    <a:pt x="305" y="103"/>
                    <a:pt x="296" y="103"/>
                    <a:pt x="294" y="92"/>
                  </a:cubicBezTo>
                  <a:cubicBezTo>
                    <a:pt x="292" y="80"/>
                    <a:pt x="289" y="70"/>
                    <a:pt x="300" y="63"/>
                  </a:cubicBezTo>
                  <a:cubicBezTo>
                    <a:pt x="305" y="60"/>
                    <a:pt x="310" y="55"/>
                    <a:pt x="310" y="45"/>
                  </a:cubicBezTo>
                  <a:cubicBezTo>
                    <a:pt x="310" y="43"/>
                    <a:pt x="309" y="42"/>
                    <a:pt x="309" y="41"/>
                  </a:cubicBezTo>
                  <a:cubicBezTo>
                    <a:pt x="309" y="41"/>
                    <a:pt x="309" y="40"/>
                    <a:pt x="309" y="40"/>
                  </a:cubicBezTo>
                  <a:cubicBezTo>
                    <a:pt x="309" y="40"/>
                    <a:pt x="309" y="39"/>
                    <a:pt x="309" y="39"/>
                  </a:cubicBezTo>
                  <a:cubicBezTo>
                    <a:pt x="307" y="35"/>
                    <a:pt x="304" y="36"/>
                    <a:pt x="303" y="35"/>
                  </a:cubicBezTo>
                  <a:cubicBezTo>
                    <a:pt x="301" y="33"/>
                    <a:pt x="292" y="36"/>
                    <a:pt x="288" y="41"/>
                  </a:cubicBezTo>
                  <a:cubicBezTo>
                    <a:pt x="286" y="45"/>
                    <a:pt x="286" y="52"/>
                    <a:pt x="283" y="61"/>
                  </a:cubicBezTo>
                  <a:cubicBezTo>
                    <a:pt x="280" y="71"/>
                    <a:pt x="270" y="71"/>
                    <a:pt x="264" y="73"/>
                  </a:cubicBezTo>
                  <a:cubicBezTo>
                    <a:pt x="258" y="76"/>
                    <a:pt x="260" y="79"/>
                    <a:pt x="260" y="83"/>
                  </a:cubicBezTo>
                  <a:cubicBezTo>
                    <a:pt x="259" y="87"/>
                    <a:pt x="252" y="99"/>
                    <a:pt x="246" y="103"/>
                  </a:cubicBezTo>
                  <a:cubicBezTo>
                    <a:pt x="240" y="106"/>
                    <a:pt x="240" y="105"/>
                    <a:pt x="248" y="111"/>
                  </a:cubicBezTo>
                  <a:cubicBezTo>
                    <a:pt x="256" y="119"/>
                    <a:pt x="256" y="133"/>
                    <a:pt x="260" y="142"/>
                  </a:cubicBezTo>
                  <a:cubicBezTo>
                    <a:pt x="264" y="151"/>
                    <a:pt x="259" y="174"/>
                    <a:pt x="257" y="189"/>
                  </a:cubicBezTo>
                  <a:cubicBezTo>
                    <a:pt x="255" y="204"/>
                    <a:pt x="276" y="225"/>
                    <a:pt x="285" y="238"/>
                  </a:cubicBezTo>
                  <a:cubicBezTo>
                    <a:pt x="294" y="251"/>
                    <a:pt x="300" y="261"/>
                    <a:pt x="306" y="277"/>
                  </a:cubicBezTo>
                  <a:cubicBezTo>
                    <a:pt x="312" y="292"/>
                    <a:pt x="298" y="309"/>
                    <a:pt x="298" y="309"/>
                  </a:cubicBezTo>
                  <a:cubicBezTo>
                    <a:pt x="297" y="311"/>
                    <a:pt x="297" y="311"/>
                    <a:pt x="297" y="311"/>
                  </a:cubicBezTo>
                  <a:cubicBezTo>
                    <a:pt x="292" y="307"/>
                    <a:pt x="286" y="302"/>
                    <a:pt x="276" y="296"/>
                  </a:cubicBezTo>
                  <a:cubicBezTo>
                    <a:pt x="256" y="285"/>
                    <a:pt x="218" y="295"/>
                    <a:pt x="218" y="287"/>
                  </a:cubicBezTo>
                  <a:cubicBezTo>
                    <a:pt x="216" y="281"/>
                    <a:pt x="212" y="263"/>
                    <a:pt x="209" y="263"/>
                  </a:cubicBezTo>
                  <a:cubicBezTo>
                    <a:pt x="206" y="263"/>
                    <a:pt x="184" y="277"/>
                    <a:pt x="170" y="271"/>
                  </a:cubicBezTo>
                  <a:cubicBezTo>
                    <a:pt x="155" y="263"/>
                    <a:pt x="162" y="239"/>
                    <a:pt x="180" y="222"/>
                  </a:cubicBezTo>
                  <a:cubicBezTo>
                    <a:pt x="198" y="205"/>
                    <a:pt x="165" y="174"/>
                    <a:pt x="158" y="166"/>
                  </a:cubicBezTo>
                  <a:cubicBezTo>
                    <a:pt x="151" y="158"/>
                    <a:pt x="125" y="151"/>
                    <a:pt x="113" y="129"/>
                  </a:cubicBezTo>
                  <a:cubicBezTo>
                    <a:pt x="105" y="114"/>
                    <a:pt x="90" y="116"/>
                    <a:pt x="82" y="125"/>
                  </a:cubicBezTo>
                  <a:cubicBezTo>
                    <a:pt x="82" y="125"/>
                    <a:pt x="82" y="125"/>
                    <a:pt x="82" y="125"/>
                  </a:cubicBezTo>
                  <a:cubicBezTo>
                    <a:pt x="63" y="72"/>
                    <a:pt x="32" y="78"/>
                    <a:pt x="28" y="77"/>
                  </a:cubicBezTo>
                  <a:cubicBezTo>
                    <a:pt x="25" y="75"/>
                    <a:pt x="5" y="76"/>
                    <a:pt x="2" y="77"/>
                  </a:cubicBezTo>
                  <a:cubicBezTo>
                    <a:pt x="0" y="65"/>
                    <a:pt x="0" y="65"/>
                    <a:pt x="0" y="65"/>
                  </a:cubicBezTo>
                  <a:cubicBezTo>
                    <a:pt x="318" y="0"/>
                    <a:pt x="318" y="0"/>
                    <a:pt x="318" y="0"/>
                  </a:cubicBezTo>
                  <a:cubicBezTo>
                    <a:pt x="328" y="33"/>
                    <a:pt x="328" y="33"/>
                    <a:pt x="328" y="33"/>
                  </a:cubicBezTo>
                  <a:cubicBezTo>
                    <a:pt x="329" y="34"/>
                    <a:pt x="329" y="34"/>
                    <a:pt x="329" y="34"/>
                  </a:cubicBezTo>
                  <a:cubicBezTo>
                    <a:pt x="329" y="35"/>
                    <a:pt x="329" y="35"/>
                    <a:pt x="329" y="35"/>
                  </a:cubicBezTo>
                  <a:cubicBezTo>
                    <a:pt x="333" y="46"/>
                    <a:pt x="333" y="46"/>
                    <a:pt x="333" y="46"/>
                  </a:cubicBezTo>
                  <a:cubicBezTo>
                    <a:pt x="384" y="206"/>
                    <a:pt x="384" y="206"/>
                    <a:pt x="384" y="206"/>
                  </a:cubicBezTo>
                  <a:cubicBezTo>
                    <a:pt x="384" y="206"/>
                    <a:pt x="457" y="196"/>
                    <a:pt x="463" y="196"/>
                  </a:cubicBezTo>
                  <a:cubicBezTo>
                    <a:pt x="463" y="196"/>
                    <a:pt x="474" y="220"/>
                    <a:pt x="462" y="24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DD04E0BC-927C-4F86-9A49-A2357E03FD8D}"/>
                </a:ext>
              </a:extLst>
            </p:cNvPr>
            <p:cNvSpPr>
              <a:spLocks/>
            </p:cNvSpPr>
            <p:nvPr userDrawn="1"/>
          </p:nvSpPr>
          <p:spPr bwMode="auto">
            <a:xfrm>
              <a:off x="4532" y="1299"/>
              <a:ext cx="119" cy="95"/>
            </a:xfrm>
            <a:custGeom>
              <a:avLst/>
              <a:gdLst>
                <a:gd name="T0" fmla="*/ 163 w 163"/>
                <a:gd name="T1" fmla="*/ 12 h 130"/>
                <a:gd name="T2" fmla="*/ 163 w 163"/>
                <a:gd name="T3" fmla="*/ 12 h 130"/>
                <a:gd name="T4" fmla="*/ 131 w 163"/>
                <a:gd name="T5" fmla="*/ 36 h 130"/>
                <a:gd name="T6" fmla="*/ 118 w 163"/>
                <a:gd name="T7" fmla="*/ 43 h 130"/>
                <a:gd name="T8" fmla="*/ 98 w 163"/>
                <a:gd name="T9" fmla="*/ 31 h 130"/>
                <a:gd name="T10" fmla="*/ 96 w 163"/>
                <a:gd name="T11" fmla="*/ 29 h 130"/>
                <a:gd name="T12" fmla="*/ 96 w 163"/>
                <a:gd name="T13" fmla="*/ 29 h 130"/>
                <a:gd name="T14" fmla="*/ 87 w 163"/>
                <a:gd name="T15" fmla="*/ 45 h 130"/>
                <a:gd name="T16" fmla="*/ 73 w 163"/>
                <a:gd name="T17" fmla="*/ 65 h 130"/>
                <a:gd name="T18" fmla="*/ 56 w 163"/>
                <a:gd name="T19" fmla="*/ 68 h 130"/>
                <a:gd name="T20" fmla="*/ 27 w 163"/>
                <a:gd name="T21" fmla="*/ 111 h 130"/>
                <a:gd name="T22" fmla="*/ 11 w 163"/>
                <a:gd name="T23" fmla="*/ 117 h 130"/>
                <a:gd name="T24" fmla="*/ 0 w 163"/>
                <a:gd name="T25" fmla="*/ 33 h 130"/>
                <a:gd name="T26" fmla="*/ 93 w 163"/>
                <a:gd name="T27" fmla="*/ 14 h 130"/>
                <a:gd name="T28" fmla="*/ 93 w 163"/>
                <a:gd name="T29" fmla="*/ 14 h 130"/>
                <a:gd name="T30" fmla="*/ 161 w 163"/>
                <a:gd name="T31" fmla="*/ 0 h 130"/>
                <a:gd name="T32" fmla="*/ 163 w 163"/>
                <a:gd name="T33" fmla="*/ 1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130">
                  <a:moveTo>
                    <a:pt x="163" y="12"/>
                  </a:moveTo>
                  <a:cubicBezTo>
                    <a:pt x="163" y="12"/>
                    <a:pt x="163" y="12"/>
                    <a:pt x="163" y="12"/>
                  </a:cubicBezTo>
                  <a:cubicBezTo>
                    <a:pt x="161" y="12"/>
                    <a:pt x="143" y="22"/>
                    <a:pt x="131" y="36"/>
                  </a:cubicBezTo>
                  <a:cubicBezTo>
                    <a:pt x="127" y="41"/>
                    <a:pt x="123" y="43"/>
                    <a:pt x="118" y="43"/>
                  </a:cubicBezTo>
                  <a:cubicBezTo>
                    <a:pt x="109" y="43"/>
                    <a:pt x="99" y="35"/>
                    <a:pt x="98" y="31"/>
                  </a:cubicBezTo>
                  <a:cubicBezTo>
                    <a:pt x="98" y="30"/>
                    <a:pt x="97" y="29"/>
                    <a:pt x="96" y="29"/>
                  </a:cubicBezTo>
                  <a:cubicBezTo>
                    <a:pt x="96" y="29"/>
                    <a:pt x="96" y="29"/>
                    <a:pt x="96" y="29"/>
                  </a:cubicBezTo>
                  <a:cubicBezTo>
                    <a:pt x="93" y="30"/>
                    <a:pt x="89" y="38"/>
                    <a:pt x="87" y="45"/>
                  </a:cubicBezTo>
                  <a:cubicBezTo>
                    <a:pt x="85" y="54"/>
                    <a:pt x="81" y="60"/>
                    <a:pt x="73" y="65"/>
                  </a:cubicBezTo>
                  <a:cubicBezTo>
                    <a:pt x="65" y="70"/>
                    <a:pt x="59" y="66"/>
                    <a:pt x="56" y="68"/>
                  </a:cubicBezTo>
                  <a:cubicBezTo>
                    <a:pt x="53" y="70"/>
                    <a:pt x="37" y="92"/>
                    <a:pt x="27" y="111"/>
                  </a:cubicBezTo>
                  <a:cubicBezTo>
                    <a:pt x="15" y="130"/>
                    <a:pt x="11" y="117"/>
                    <a:pt x="11" y="117"/>
                  </a:cubicBezTo>
                  <a:cubicBezTo>
                    <a:pt x="0" y="33"/>
                    <a:pt x="0" y="33"/>
                    <a:pt x="0" y="33"/>
                  </a:cubicBezTo>
                  <a:cubicBezTo>
                    <a:pt x="93" y="14"/>
                    <a:pt x="93" y="14"/>
                    <a:pt x="93" y="14"/>
                  </a:cubicBezTo>
                  <a:cubicBezTo>
                    <a:pt x="93" y="14"/>
                    <a:pt x="93" y="14"/>
                    <a:pt x="93" y="14"/>
                  </a:cubicBezTo>
                  <a:cubicBezTo>
                    <a:pt x="161" y="0"/>
                    <a:pt x="161" y="0"/>
                    <a:pt x="161" y="0"/>
                  </a:cubicBezTo>
                  <a:lnTo>
                    <a:pt x="163" y="12"/>
                  </a:ln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89">
              <a:extLst>
                <a:ext uri="{FF2B5EF4-FFF2-40B4-BE49-F238E27FC236}">
                  <a16:creationId xmlns:a16="http://schemas.microsoft.com/office/drawing/2014/main" id="{D39D81CF-9618-4A6B-AD81-03F893077FCA}"/>
                </a:ext>
              </a:extLst>
            </p:cNvPr>
            <p:cNvSpPr>
              <a:spLocks/>
            </p:cNvSpPr>
            <p:nvPr userDrawn="1"/>
          </p:nvSpPr>
          <p:spPr bwMode="auto">
            <a:xfrm>
              <a:off x="4881" y="1219"/>
              <a:ext cx="107" cy="183"/>
            </a:xfrm>
            <a:custGeom>
              <a:avLst/>
              <a:gdLst>
                <a:gd name="T0" fmla="*/ 145 w 147"/>
                <a:gd name="T1" fmla="*/ 216 h 251"/>
                <a:gd name="T2" fmla="*/ 145 w 147"/>
                <a:gd name="T3" fmla="*/ 241 h 251"/>
                <a:gd name="T4" fmla="*/ 66 w 147"/>
                <a:gd name="T5" fmla="*/ 251 h 251"/>
                <a:gd name="T6" fmla="*/ 15 w 147"/>
                <a:gd name="T7" fmla="*/ 91 h 251"/>
                <a:gd name="T8" fmla="*/ 11 w 147"/>
                <a:gd name="T9" fmla="*/ 80 h 251"/>
                <a:gd name="T10" fmla="*/ 11 w 147"/>
                <a:gd name="T11" fmla="*/ 79 h 251"/>
                <a:gd name="T12" fmla="*/ 10 w 147"/>
                <a:gd name="T13" fmla="*/ 78 h 251"/>
                <a:gd name="T14" fmla="*/ 0 w 147"/>
                <a:gd name="T15" fmla="*/ 45 h 251"/>
                <a:gd name="T16" fmla="*/ 6 w 147"/>
                <a:gd name="T17" fmla="*/ 37 h 251"/>
                <a:gd name="T18" fmla="*/ 18 w 147"/>
                <a:gd name="T19" fmla="*/ 12 h 251"/>
                <a:gd name="T20" fmla="*/ 50 w 147"/>
                <a:gd name="T21" fmla="*/ 16 h 251"/>
                <a:gd name="T22" fmla="*/ 45 w 147"/>
                <a:gd name="T23" fmla="*/ 55 h 251"/>
                <a:gd name="T24" fmla="*/ 63 w 147"/>
                <a:gd name="T25" fmla="*/ 89 h 251"/>
                <a:gd name="T26" fmla="*/ 64 w 147"/>
                <a:gd name="T27" fmla="*/ 89 h 251"/>
                <a:gd name="T28" fmla="*/ 70 w 147"/>
                <a:gd name="T29" fmla="*/ 95 h 251"/>
                <a:gd name="T30" fmla="*/ 83 w 147"/>
                <a:gd name="T31" fmla="*/ 129 h 251"/>
                <a:gd name="T32" fmla="*/ 105 w 147"/>
                <a:gd name="T33" fmla="*/ 163 h 251"/>
                <a:gd name="T34" fmla="*/ 134 w 147"/>
                <a:gd name="T35" fmla="*/ 183 h 251"/>
                <a:gd name="T36" fmla="*/ 134 w 147"/>
                <a:gd name="T37" fmla="*/ 195 h 251"/>
                <a:gd name="T38" fmla="*/ 140 w 147"/>
                <a:gd name="T39" fmla="*/ 207 h 251"/>
                <a:gd name="T40" fmla="*/ 145 w 147"/>
                <a:gd name="T41" fmla="*/ 21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251">
                  <a:moveTo>
                    <a:pt x="145" y="216"/>
                  </a:moveTo>
                  <a:cubicBezTo>
                    <a:pt x="144" y="224"/>
                    <a:pt x="145" y="241"/>
                    <a:pt x="145" y="241"/>
                  </a:cubicBezTo>
                  <a:cubicBezTo>
                    <a:pt x="139" y="241"/>
                    <a:pt x="66" y="251"/>
                    <a:pt x="66" y="251"/>
                  </a:cubicBezTo>
                  <a:cubicBezTo>
                    <a:pt x="15" y="91"/>
                    <a:pt x="15" y="91"/>
                    <a:pt x="15" y="91"/>
                  </a:cubicBezTo>
                  <a:cubicBezTo>
                    <a:pt x="11" y="80"/>
                    <a:pt x="11" y="80"/>
                    <a:pt x="11" y="80"/>
                  </a:cubicBezTo>
                  <a:cubicBezTo>
                    <a:pt x="11" y="79"/>
                    <a:pt x="11" y="79"/>
                    <a:pt x="11" y="79"/>
                  </a:cubicBezTo>
                  <a:cubicBezTo>
                    <a:pt x="10" y="78"/>
                    <a:pt x="10" y="78"/>
                    <a:pt x="10" y="78"/>
                  </a:cubicBezTo>
                  <a:cubicBezTo>
                    <a:pt x="0" y="45"/>
                    <a:pt x="0" y="45"/>
                    <a:pt x="0" y="45"/>
                  </a:cubicBezTo>
                  <a:cubicBezTo>
                    <a:pt x="7" y="44"/>
                    <a:pt x="5" y="42"/>
                    <a:pt x="6" y="37"/>
                  </a:cubicBezTo>
                  <a:cubicBezTo>
                    <a:pt x="7" y="32"/>
                    <a:pt x="9" y="24"/>
                    <a:pt x="18" y="12"/>
                  </a:cubicBezTo>
                  <a:cubicBezTo>
                    <a:pt x="28" y="0"/>
                    <a:pt x="48" y="6"/>
                    <a:pt x="50" y="16"/>
                  </a:cubicBezTo>
                  <a:cubicBezTo>
                    <a:pt x="52" y="27"/>
                    <a:pt x="46" y="45"/>
                    <a:pt x="45" y="55"/>
                  </a:cubicBezTo>
                  <a:cubicBezTo>
                    <a:pt x="44" y="63"/>
                    <a:pt x="54" y="79"/>
                    <a:pt x="63" y="89"/>
                  </a:cubicBezTo>
                  <a:cubicBezTo>
                    <a:pt x="63" y="89"/>
                    <a:pt x="64" y="89"/>
                    <a:pt x="64" y="89"/>
                  </a:cubicBezTo>
                  <a:cubicBezTo>
                    <a:pt x="66" y="91"/>
                    <a:pt x="68" y="93"/>
                    <a:pt x="70" y="95"/>
                  </a:cubicBezTo>
                  <a:cubicBezTo>
                    <a:pt x="81" y="103"/>
                    <a:pt x="79" y="112"/>
                    <a:pt x="83" y="129"/>
                  </a:cubicBezTo>
                  <a:cubicBezTo>
                    <a:pt x="87" y="147"/>
                    <a:pt x="97" y="152"/>
                    <a:pt x="105" y="163"/>
                  </a:cubicBezTo>
                  <a:cubicBezTo>
                    <a:pt x="113" y="174"/>
                    <a:pt x="122" y="174"/>
                    <a:pt x="134" y="183"/>
                  </a:cubicBezTo>
                  <a:cubicBezTo>
                    <a:pt x="147" y="193"/>
                    <a:pt x="134" y="187"/>
                    <a:pt x="134" y="195"/>
                  </a:cubicBezTo>
                  <a:cubicBezTo>
                    <a:pt x="134" y="203"/>
                    <a:pt x="134" y="205"/>
                    <a:pt x="140" y="207"/>
                  </a:cubicBezTo>
                  <a:cubicBezTo>
                    <a:pt x="145" y="210"/>
                    <a:pt x="146" y="209"/>
                    <a:pt x="145" y="216"/>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90">
              <a:extLst>
                <a:ext uri="{FF2B5EF4-FFF2-40B4-BE49-F238E27FC236}">
                  <a16:creationId xmlns:a16="http://schemas.microsoft.com/office/drawing/2014/main" id="{FFA728FE-EEDE-408E-B67E-C248994C3877}"/>
                </a:ext>
              </a:extLst>
            </p:cNvPr>
            <p:cNvSpPr>
              <a:spLocks/>
            </p:cNvSpPr>
            <p:nvPr userDrawn="1"/>
          </p:nvSpPr>
          <p:spPr bwMode="auto">
            <a:xfrm>
              <a:off x="4382" y="954"/>
              <a:ext cx="583" cy="384"/>
            </a:xfrm>
            <a:custGeom>
              <a:avLst/>
              <a:gdLst>
                <a:gd name="T0" fmla="*/ 779 w 801"/>
                <a:gd name="T1" fmla="*/ 334 h 527"/>
                <a:gd name="T2" fmla="*/ 765 w 801"/>
                <a:gd name="T3" fmla="*/ 356 h 527"/>
                <a:gd name="T4" fmla="*/ 735 w 801"/>
                <a:gd name="T5" fmla="*/ 380 h 527"/>
                <a:gd name="T6" fmla="*/ 703 w 801"/>
                <a:gd name="T7" fmla="*/ 376 h 527"/>
                <a:gd name="T8" fmla="*/ 691 w 801"/>
                <a:gd name="T9" fmla="*/ 401 h 527"/>
                <a:gd name="T10" fmla="*/ 685 w 801"/>
                <a:gd name="T11" fmla="*/ 409 h 527"/>
                <a:gd name="T12" fmla="*/ 367 w 801"/>
                <a:gd name="T13" fmla="*/ 474 h 527"/>
                <a:gd name="T14" fmla="*/ 299 w 801"/>
                <a:gd name="T15" fmla="*/ 488 h 527"/>
                <a:gd name="T16" fmla="*/ 299 w 801"/>
                <a:gd name="T17" fmla="*/ 488 h 527"/>
                <a:gd name="T18" fmla="*/ 206 w 801"/>
                <a:gd name="T19" fmla="*/ 507 h 527"/>
                <a:gd name="T20" fmla="*/ 67 w 801"/>
                <a:gd name="T21" fmla="*/ 527 h 527"/>
                <a:gd name="T22" fmla="*/ 37 w 801"/>
                <a:gd name="T23" fmla="*/ 369 h 527"/>
                <a:gd name="T24" fmla="*/ 0 w 801"/>
                <a:gd name="T25" fmla="*/ 141 h 527"/>
                <a:gd name="T26" fmla="*/ 79 w 801"/>
                <a:gd name="T27" fmla="*/ 82 h 527"/>
                <a:gd name="T28" fmla="*/ 86 w 801"/>
                <a:gd name="T29" fmla="*/ 76 h 527"/>
                <a:gd name="T30" fmla="*/ 98 w 801"/>
                <a:gd name="T31" fmla="*/ 120 h 527"/>
                <a:gd name="T32" fmla="*/ 631 w 801"/>
                <a:gd name="T33" fmla="*/ 8 h 527"/>
                <a:gd name="T34" fmla="*/ 666 w 801"/>
                <a:gd name="T35" fmla="*/ 12 h 527"/>
                <a:gd name="T36" fmla="*/ 686 w 801"/>
                <a:gd name="T37" fmla="*/ 25 h 527"/>
                <a:gd name="T38" fmla="*/ 694 w 801"/>
                <a:gd name="T39" fmla="*/ 39 h 527"/>
                <a:gd name="T40" fmla="*/ 712 w 801"/>
                <a:gd name="T41" fmla="*/ 70 h 527"/>
                <a:gd name="T42" fmla="*/ 748 w 801"/>
                <a:gd name="T43" fmla="*/ 88 h 527"/>
                <a:gd name="T44" fmla="*/ 761 w 801"/>
                <a:gd name="T45" fmla="*/ 96 h 527"/>
                <a:gd name="T46" fmla="*/ 758 w 801"/>
                <a:gd name="T47" fmla="*/ 103 h 527"/>
                <a:gd name="T48" fmla="*/ 743 w 801"/>
                <a:gd name="T49" fmla="*/ 130 h 527"/>
                <a:gd name="T50" fmla="*/ 730 w 801"/>
                <a:gd name="T51" fmla="*/ 159 h 527"/>
                <a:gd name="T52" fmla="*/ 731 w 801"/>
                <a:gd name="T53" fmla="*/ 185 h 527"/>
                <a:gd name="T54" fmla="*/ 732 w 801"/>
                <a:gd name="T55" fmla="*/ 203 h 527"/>
                <a:gd name="T56" fmla="*/ 732 w 801"/>
                <a:gd name="T57" fmla="*/ 241 h 527"/>
                <a:gd name="T58" fmla="*/ 799 w 801"/>
                <a:gd name="T59" fmla="*/ 293 h 527"/>
                <a:gd name="T60" fmla="*/ 779 w 801"/>
                <a:gd name="T61" fmla="*/ 33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1" h="527">
                  <a:moveTo>
                    <a:pt x="779" y="334"/>
                  </a:moveTo>
                  <a:cubicBezTo>
                    <a:pt x="772" y="340"/>
                    <a:pt x="768" y="345"/>
                    <a:pt x="765" y="356"/>
                  </a:cubicBezTo>
                  <a:cubicBezTo>
                    <a:pt x="762" y="367"/>
                    <a:pt x="748" y="391"/>
                    <a:pt x="735" y="380"/>
                  </a:cubicBezTo>
                  <a:cubicBezTo>
                    <a:pt x="733" y="370"/>
                    <a:pt x="713" y="364"/>
                    <a:pt x="703" y="376"/>
                  </a:cubicBezTo>
                  <a:cubicBezTo>
                    <a:pt x="694" y="388"/>
                    <a:pt x="692" y="396"/>
                    <a:pt x="691" y="401"/>
                  </a:cubicBezTo>
                  <a:cubicBezTo>
                    <a:pt x="690" y="406"/>
                    <a:pt x="692" y="408"/>
                    <a:pt x="685" y="409"/>
                  </a:cubicBezTo>
                  <a:cubicBezTo>
                    <a:pt x="367" y="474"/>
                    <a:pt x="367" y="474"/>
                    <a:pt x="367" y="474"/>
                  </a:cubicBezTo>
                  <a:cubicBezTo>
                    <a:pt x="299" y="488"/>
                    <a:pt x="299" y="488"/>
                    <a:pt x="299" y="488"/>
                  </a:cubicBezTo>
                  <a:cubicBezTo>
                    <a:pt x="299" y="488"/>
                    <a:pt x="299" y="488"/>
                    <a:pt x="299" y="488"/>
                  </a:cubicBezTo>
                  <a:cubicBezTo>
                    <a:pt x="206" y="507"/>
                    <a:pt x="206" y="507"/>
                    <a:pt x="206" y="507"/>
                  </a:cubicBezTo>
                  <a:cubicBezTo>
                    <a:pt x="67" y="527"/>
                    <a:pt x="67" y="527"/>
                    <a:pt x="67" y="527"/>
                  </a:cubicBezTo>
                  <a:cubicBezTo>
                    <a:pt x="37" y="369"/>
                    <a:pt x="37" y="369"/>
                    <a:pt x="37" y="369"/>
                  </a:cubicBezTo>
                  <a:cubicBezTo>
                    <a:pt x="37" y="346"/>
                    <a:pt x="0" y="141"/>
                    <a:pt x="0" y="141"/>
                  </a:cubicBezTo>
                  <a:cubicBezTo>
                    <a:pt x="0" y="141"/>
                    <a:pt x="72" y="88"/>
                    <a:pt x="79" y="82"/>
                  </a:cubicBezTo>
                  <a:cubicBezTo>
                    <a:pt x="86" y="76"/>
                    <a:pt x="86" y="76"/>
                    <a:pt x="86" y="76"/>
                  </a:cubicBezTo>
                  <a:cubicBezTo>
                    <a:pt x="98" y="120"/>
                    <a:pt x="98" y="120"/>
                    <a:pt x="98" y="120"/>
                  </a:cubicBezTo>
                  <a:cubicBezTo>
                    <a:pt x="631" y="8"/>
                    <a:pt x="631" y="8"/>
                    <a:pt x="631" y="8"/>
                  </a:cubicBezTo>
                  <a:cubicBezTo>
                    <a:pt x="631" y="8"/>
                    <a:pt x="656" y="0"/>
                    <a:pt x="666" y="12"/>
                  </a:cubicBezTo>
                  <a:cubicBezTo>
                    <a:pt x="677" y="24"/>
                    <a:pt x="679" y="21"/>
                    <a:pt x="686" y="25"/>
                  </a:cubicBezTo>
                  <a:cubicBezTo>
                    <a:pt x="692" y="29"/>
                    <a:pt x="691" y="35"/>
                    <a:pt x="694" y="39"/>
                  </a:cubicBezTo>
                  <a:cubicBezTo>
                    <a:pt x="698" y="43"/>
                    <a:pt x="706" y="63"/>
                    <a:pt x="712" y="70"/>
                  </a:cubicBezTo>
                  <a:cubicBezTo>
                    <a:pt x="718" y="77"/>
                    <a:pt x="736" y="79"/>
                    <a:pt x="748" y="88"/>
                  </a:cubicBezTo>
                  <a:cubicBezTo>
                    <a:pt x="755" y="93"/>
                    <a:pt x="760" y="94"/>
                    <a:pt x="761" y="96"/>
                  </a:cubicBezTo>
                  <a:cubicBezTo>
                    <a:pt x="763" y="97"/>
                    <a:pt x="762" y="99"/>
                    <a:pt x="758" y="103"/>
                  </a:cubicBezTo>
                  <a:cubicBezTo>
                    <a:pt x="750" y="111"/>
                    <a:pt x="749" y="118"/>
                    <a:pt x="743" y="130"/>
                  </a:cubicBezTo>
                  <a:cubicBezTo>
                    <a:pt x="737" y="142"/>
                    <a:pt x="737" y="153"/>
                    <a:pt x="730" y="159"/>
                  </a:cubicBezTo>
                  <a:cubicBezTo>
                    <a:pt x="724" y="166"/>
                    <a:pt x="726" y="173"/>
                    <a:pt x="731" y="185"/>
                  </a:cubicBezTo>
                  <a:cubicBezTo>
                    <a:pt x="736" y="197"/>
                    <a:pt x="738" y="195"/>
                    <a:pt x="732" y="203"/>
                  </a:cubicBezTo>
                  <a:cubicBezTo>
                    <a:pt x="726" y="211"/>
                    <a:pt x="716" y="229"/>
                    <a:pt x="732" y="241"/>
                  </a:cubicBezTo>
                  <a:cubicBezTo>
                    <a:pt x="748" y="253"/>
                    <a:pt x="796" y="275"/>
                    <a:pt x="799" y="293"/>
                  </a:cubicBezTo>
                  <a:cubicBezTo>
                    <a:pt x="801" y="312"/>
                    <a:pt x="786" y="328"/>
                    <a:pt x="779" y="334"/>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91">
              <a:extLst>
                <a:ext uri="{FF2B5EF4-FFF2-40B4-BE49-F238E27FC236}">
                  <a16:creationId xmlns:a16="http://schemas.microsoft.com/office/drawing/2014/main" id="{C89498CD-0590-483A-9585-1315F6684E50}"/>
                </a:ext>
              </a:extLst>
            </p:cNvPr>
            <p:cNvSpPr>
              <a:spLocks/>
            </p:cNvSpPr>
            <p:nvPr userDrawn="1"/>
          </p:nvSpPr>
          <p:spPr bwMode="auto">
            <a:xfrm>
              <a:off x="4903" y="1024"/>
              <a:ext cx="146" cy="308"/>
            </a:xfrm>
            <a:custGeom>
              <a:avLst/>
              <a:gdLst>
                <a:gd name="T0" fmla="*/ 194 w 201"/>
                <a:gd name="T1" fmla="*/ 177 h 423"/>
                <a:gd name="T2" fmla="*/ 188 w 201"/>
                <a:gd name="T3" fmla="*/ 273 h 423"/>
                <a:gd name="T4" fmla="*/ 165 w 201"/>
                <a:gd name="T5" fmla="*/ 301 h 423"/>
                <a:gd name="T6" fmla="*/ 142 w 201"/>
                <a:gd name="T7" fmla="*/ 384 h 423"/>
                <a:gd name="T8" fmla="*/ 115 w 201"/>
                <a:gd name="T9" fmla="*/ 420 h 423"/>
                <a:gd name="T10" fmla="*/ 115 w 201"/>
                <a:gd name="T11" fmla="*/ 374 h 423"/>
                <a:gd name="T12" fmla="*/ 64 w 201"/>
                <a:gd name="T13" fmla="*/ 364 h 423"/>
                <a:gd name="T14" fmla="*/ 33 w 201"/>
                <a:gd name="T15" fmla="*/ 357 h 423"/>
                <a:gd name="T16" fmla="*/ 32 w 201"/>
                <a:gd name="T17" fmla="*/ 357 h 423"/>
                <a:gd name="T18" fmla="*/ 14 w 201"/>
                <a:gd name="T19" fmla="*/ 323 h 423"/>
                <a:gd name="T20" fmla="*/ 19 w 201"/>
                <a:gd name="T21" fmla="*/ 284 h 423"/>
                <a:gd name="T22" fmla="*/ 49 w 201"/>
                <a:gd name="T23" fmla="*/ 260 h 423"/>
                <a:gd name="T24" fmla="*/ 63 w 201"/>
                <a:gd name="T25" fmla="*/ 238 h 423"/>
                <a:gd name="T26" fmla="*/ 83 w 201"/>
                <a:gd name="T27" fmla="*/ 197 h 423"/>
                <a:gd name="T28" fmla="*/ 16 w 201"/>
                <a:gd name="T29" fmla="*/ 145 h 423"/>
                <a:gd name="T30" fmla="*/ 16 w 201"/>
                <a:gd name="T31" fmla="*/ 107 h 423"/>
                <a:gd name="T32" fmla="*/ 15 w 201"/>
                <a:gd name="T33" fmla="*/ 89 h 423"/>
                <a:gd name="T34" fmla="*/ 14 w 201"/>
                <a:gd name="T35" fmla="*/ 63 h 423"/>
                <a:gd name="T36" fmla="*/ 27 w 201"/>
                <a:gd name="T37" fmla="*/ 34 h 423"/>
                <a:gd name="T38" fmla="*/ 42 w 201"/>
                <a:gd name="T39" fmla="*/ 7 h 423"/>
                <a:gd name="T40" fmla="*/ 45 w 201"/>
                <a:gd name="T41" fmla="*/ 0 h 423"/>
                <a:gd name="T42" fmla="*/ 162 w 201"/>
                <a:gd name="T43" fmla="*/ 42 h 423"/>
                <a:gd name="T44" fmla="*/ 163 w 201"/>
                <a:gd name="T45" fmla="*/ 42 h 423"/>
                <a:gd name="T46" fmla="*/ 165 w 201"/>
                <a:gd name="T47" fmla="*/ 46 h 423"/>
                <a:gd name="T48" fmla="*/ 147 w 201"/>
                <a:gd name="T49" fmla="*/ 101 h 423"/>
                <a:gd name="T50" fmla="*/ 147 w 201"/>
                <a:gd name="T51" fmla="*/ 127 h 423"/>
                <a:gd name="T52" fmla="*/ 184 w 201"/>
                <a:gd name="T53" fmla="*/ 134 h 423"/>
                <a:gd name="T54" fmla="*/ 194 w 201"/>
                <a:gd name="T55" fmla="*/ 17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423">
                  <a:moveTo>
                    <a:pt x="194" y="177"/>
                  </a:moveTo>
                  <a:cubicBezTo>
                    <a:pt x="195" y="197"/>
                    <a:pt x="192" y="251"/>
                    <a:pt x="188" y="273"/>
                  </a:cubicBezTo>
                  <a:cubicBezTo>
                    <a:pt x="184" y="295"/>
                    <a:pt x="172" y="291"/>
                    <a:pt x="165" y="301"/>
                  </a:cubicBezTo>
                  <a:cubicBezTo>
                    <a:pt x="158" y="311"/>
                    <a:pt x="150" y="353"/>
                    <a:pt x="142" y="384"/>
                  </a:cubicBezTo>
                  <a:cubicBezTo>
                    <a:pt x="134" y="415"/>
                    <a:pt x="126" y="417"/>
                    <a:pt x="115" y="420"/>
                  </a:cubicBezTo>
                  <a:cubicBezTo>
                    <a:pt x="104" y="423"/>
                    <a:pt x="116" y="385"/>
                    <a:pt x="115" y="374"/>
                  </a:cubicBezTo>
                  <a:cubicBezTo>
                    <a:pt x="113" y="363"/>
                    <a:pt x="92" y="367"/>
                    <a:pt x="64" y="364"/>
                  </a:cubicBezTo>
                  <a:cubicBezTo>
                    <a:pt x="40" y="362"/>
                    <a:pt x="34" y="358"/>
                    <a:pt x="33" y="357"/>
                  </a:cubicBezTo>
                  <a:cubicBezTo>
                    <a:pt x="33" y="357"/>
                    <a:pt x="32" y="357"/>
                    <a:pt x="32" y="357"/>
                  </a:cubicBezTo>
                  <a:cubicBezTo>
                    <a:pt x="23" y="347"/>
                    <a:pt x="13" y="331"/>
                    <a:pt x="14" y="323"/>
                  </a:cubicBezTo>
                  <a:cubicBezTo>
                    <a:pt x="15" y="313"/>
                    <a:pt x="21" y="295"/>
                    <a:pt x="19" y="284"/>
                  </a:cubicBezTo>
                  <a:cubicBezTo>
                    <a:pt x="32" y="295"/>
                    <a:pt x="46" y="271"/>
                    <a:pt x="49" y="260"/>
                  </a:cubicBezTo>
                  <a:cubicBezTo>
                    <a:pt x="52" y="249"/>
                    <a:pt x="56" y="244"/>
                    <a:pt x="63" y="238"/>
                  </a:cubicBezTo>
                  <a:cubicBezTo>
                    <a:pt x="70" y="232"/>
                    <a:pt x="85" y="216"/>
                    <a:pt x="83" y="197"/>
                  </a:cubicBezTo>
                  <a:cubicBezTo>
                    <a:pt x="80" y="179"/>
                    <a:pt x="32" y="157"/>
                    <a:pt x="16" y="145"/>
                  </a:cubicBezTo>
                  <a:cubicBezTo>
                    <a:pt x="0" y="133"/>
                    <a:pt x="10" y="115"/>
                    <a:pt x="16" y="107"/>
                  </a:cubicBezTo>
                  <a:cubicBezTo>
                    <a:pt x="22" y="99"/>
                    <a:pt x="20" y="101"/>
                    <a:pt x="15" y="89"/>
                  </a:cubicBezTo>
                  <a:cubicBezTo>
                    <a:pt x="10" y="77"/>
                    <a:pt x="8" y="70"/>
                    <a:pt x="14" y="63"/>
                  </a:cubicBezTo>
                  <a:cubicBezTo>
                    <a:pt x="21" y="57"/>
                    <a:pt x="21" y="46"/>
                    <a:pt x="27" y="34"/>
                  </a:cubicBezTo>
                  <a:cubicBezTo>
                    <a:pt x="33" y="22"/>
                    <a:pt x="34" y="15"/>
                    <a:pt x="42" y="7"/>
                  </a:cubicBezTo>
                  <a:cubicBezTo>
                    <a:pt x="46" y="3"/>
                    <a:pt x="47" y="1"/>
                    <a:pt x="45" y="0"/>
                  </a:cubicBezTo>
                  <a:cubicBezTo>
                    <a:pt x="66" y="12"/>
                    <a:pt x="147" y="30"/>
                    <a:pt x="162" y="42"/>
                  </a:cubicBezTo>
                  <a:cubicBezTo>
                    <a:pt x="163" y="42"/>
                    <a:pt x="163" y="42"/>
                    <a:pt x="163" y="42"/>
                  </a:cubicBezTo>
                  <a:cubicBezTo>
                    <a:pt x="164" y="44"/>
                    <a:pt x="165" y="45"/>
                    <a:pt x="165" y="46"/>
                  </a:cubicBezTo>
                  <a:cubicBezTo>
                    <a:pt x="164" y="58"/>
                    <a:pt x="156" y="85"/>
                    <a:pt x="147" y="101"/>
                  </a:cubicBezTo>
                  <a:cubicBezTo>
                    <a:pt x="138" y="117"/>
                    <a:pt x="141" y="123"/>
                    <a:pt x="147" y="127"/>
                  </a:cubicBezTo>
                  <a:cubicBezTo>
                    <a:pt x="152" y="130"/>
                    <a:pt x="166" y="127"/>
                    <a:pt x="184" y="134"/>
                  </a:cubicBezTo>
                  <a:cubicBezTo>
                    <a:pt x="201" y="141"/>
                    <a:pt x="192" y="158"/>
                    <a:pt x="194" y="17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92">
              <a:extLst>
                <a:ext uri="{FF2B5EF4-FFF2-40B4-BE49-F238E27FC236}">
                  <a16:creationId xmlns:a16="http://schemas.microsoft.com/office/drawing/2014/main" id="{1A4A231F-5642-4842-B995-7211EBFEBD95}"/>
                </a:ext>
              </a:extLst>
            </p:cNvPr>
            <p:cNvSpPr>
              <a:spLocks/>
            </p:cNvSpPr>
            <p:nvPr userDrawn="1"/>
          </p:nvSpPr>
          <p:spPr bwMode="auto">
            <a:xfrm>
              <a:off x="4445" y="537"/>
              <a:ext cx="772" cy="568"/>
            </a:xfrm>
            <a:custGeom>
              <a:avLst/>
              <a:gdLst>
                <a:gd name="T0" fmla="*/ 1051 w 1061"/>
                <a:gd name="T1" fmla="*/ 632 h 781"/>
                <a:gd name="T2" fmla="*/ 1005 w 1061"/>
                <a:gd name="T3" fmla="*/ 664 h 781"/>
                <a:gd name="T4" fmla="*/ 817 w 1061"/>
                <a:gd name="T5" fmla="*/ 777 h 781"/>
                <a:gd name="T6" fmla="*/ 801 w 1061"/>
                <a:gd name="T7" fmla="*/ 743 h 781"/>
                <a:gd name="T8" fmla="*/ 808 w 1061"/>
                <a:gd name="T9" fmla="*/ 720 h 781"/>
                <a:gd name="T10" fmla="*/ 793 w 1061"/>
                <a:gd name="T11" fmla="*/ 711 h 781"/>
                <a:gd name="T12" fmla="*/ 792 w 1061"/>
                <a:gd name="T13" fmla="*/ 711 h 781"/>
                <a:gd name="T14" fmla="*/ 675 w 1061"/>
                <a:gd name="T15" fmla="*/ 669 h 781"/>
                <a:gd name="T16" fmla="*/ 662 w 1061"/>
                <a:gd name="T17" fmla="*/ 661 h 781"/>
                <a:gd name="T18" fmla="*/ 626 w 1061"/>
                <a:gd name="T19" fmla="*/ 643 h 781"/>
                <a:gd name="T20" fmla="*/ 608 w 1061"/>
                <a:gd name="T21" fmla="*/ 612 h 781"/>
                <a:gd name="T22" fmla="*/ 600 w 1061"/>
                <a:gd name="T23" fmla="*/ 598 h 781"/>
                <a:gd name="T24" fmla="*/ 580 w 1061"/>
                <a:gd name="T25" fmla="*/ 585 h 781"/>
                <a:gd name="T26" fmla="*/ 545 w 1061"/>
                <a:gd name="T27" fmla="*/ 581 h 781"/>
                <a:gd name="T28" fmla="*/ 12 w 1061"/>
                <a:gd name="T29" fmla="*/ 693 h 781"/>
                <a:gd name="T30" fmla="*/ 0 w 1061"/>
                <a:gd name="T31" fmla="*/ 649 h 781"/>
                <a:gd name="T32" fmla="*/ 65 w 1061"/>
                <a:gd name="T33" fmla="*/ 586 h 781"/>
                <a:gd name="T34" fmla="*/ 101 w 1061"/>
                <a:gd name="T35" fmla="*/ 519 h 781"/>
                <a:gd name="T36" fmla="*/ 69 w 1061"/>
                <a:gd name="T37" fmla="*/ 460 h 781"/>
                <a:gd name="T38" fmla="*/ 89 w 1061"/>
                <a:gd name="T39" fmla="*/ 430 h 781"/>
                <a:gd name="T40" fmla="*/ 152 w 1061"/>
                <a:gd name="T41" fmla="*/ 415 h 781"/>
                <a:gd name="T42" fmla="*/ 289 w 1061"/>
                <a:gd name="T43" fmla="*/ 403 h 781"/>
                <a:gd name="T44" fmla="*/ 327 w 1061"/>
                <a:gd name="T45" fmla="*/ 395 h 781"/>
                <a:gd name="T46" fmla="*/ 367 w 1061"/>
                <a:gd name="T47" fmla="*/ 359 h 781"/>
                <a:gd name="T48" fmla="*/ 403 w 1061"/>
                <a:gd name="T49" fmla="*/ 334 h 781"/>
                <a:gd name="T50" fmla="*/ 398 w 1061"/>
                <a:gd name="T51" fmla="*/ 304 h 781"/>
                <a:gd name="T52" fmla="*/ 392 w 1061"/>
                <a:gd name="T53" fmla="*/ 267 h 781"/>
                <a:gd name="T54" fmla="*/ 392 w 1061"/>
                <a:gd name="T55" fmla="*/ 251 h 781"/>
                <a:gd name="T56" fmla="*/ 368 w 1061"/>
                <a:gd name="T57" fmla="*/ 241 h 781"/>
                <a:gd name="T58" fmla="*/ 409 w 1061"/>
                <a:gd name="T59" fmla="*/ 179 h 781"/>
                <a:gd name="T60" fmla="*/ 451 w 1061"/>
                <a:gd name="T61" fmla="*/ 105 h 781"/>
                <a:gd name="T62" fmla="*/ 501 w 1061"/>
                <a:gd name="T63" fmla="*/ 56 h 781"/>
                <a:gd name="T64" fmla="*/ 605 w 1061"/>
                <a:gd name="T65" fmla="*/ 23 h 781"/>
                <a:gd name="T66" fmla="*/ 697 w 1061"/>
                <a:gd name="T67" fmla="*/ 0 h 781"/>
                <a:gd name="T68" fmla="*/ 714 w 1061"/>
                <a:gd name="T69" fmla="*/ 77 h 781"/>
                <a:gd name="T70" fmla="*/ 729 w 1061"/>
                <a:gd name="T71" fmla="*/ 128 h 781"/>
                <a:gd name="T72" fmla="*/ 730 w 1061"/>
                <a:gd name="T73" fmla="*/ 161 h 781"/>
                <a:gd name="T74" fmla="*/ 745 w 1061"/>
                <a:gd name="T75" fmla="*/ 213 h 781"/>
                <a:gd name="T76" fmla="*/ 755 w 1061"/>
                <a:gd name="T77" fmla="*/ 240 h 781"/>
                <a:gd name="T78" fmla="*/ 780 w 1061"/>
                <a:gd name="T79" fmla="*/ 266 h 781"/>
                <a:gd name="T80" fmla="*/ 794 w 1061"/>
                <a:gd name="T81" fmla="*/ 343 h 781"/>
                <a:gd name="T82" fmla="*/ 798 w 1061"/>
                <a:gd name="T83" fmla="*/ 381 h 781"/>
                <a:gd name="T84" fmla="*/ 799 w 1061"/>
                <a:gd name="T85" fmla="*/ 417 h 781"/>
                <a:gd name="T86" fmla="*/ 808 w 1061"/>
                <a:gd name="T87" fmla="*/ 507 h 781"/>
                <a:gd name="T88" fmla="*/ 818 w 1061"/>
                <a:gd name="T89" fmla="*/ 578 h 781"/>
                <a:gd name="T90" fmla="*/ 833 w 1061"/>
                <a:gd name="T91" fmla="*/ 656 h 781"/>
                <a:gd name="T92" fmla="*/ 825 w 1061"/>
                <a:gd name="T93" fmla="*/ 683 h 781"/>
                <a:gd name="T94" fmla="*/ 826 w 1061"/>
                <a:gd name="T95" fmla="*/ 690 h 781"/>
                <a:gd name="T96" fmla="*/ 826 w 1061"/>
                <a:gd name="T97" fmla="*/ 690 h 781"/>
                <a:gd name="T98" fmla="*/ 828 w 1061"/>
                <a:gd name="T99" fmla="*/ 713 h 781"/>
                <a:gd name="T100" fmla="*/ 842 w 1061"/>
                <a:gd name="T101" fmla="*/ 703 h 781"/>
                <a:gd name="T102" fmla="*/ 887 w 1061"/>
                <a:gd name="T103" fmla="*/ 683 h 781"/>
                <a:gd name="T104" fmla="*/ 925 w 1061"/>
                <a:gd name="T105" fmla="*/ 671 h 781"/>
                <a:gd name="T106" fmla="*/ 961 w 1061"/>
                <a:gd name="T107" fmla="*/ 655 h 781"/>
                <a:gd name="T108" fmla="*/ 988 w 1061"/>
                <a:gd name="T109" fmla="*/ 623 h 781"/>
                <a:gd name="T110" fmla="*/ 991 w 1061"/>
                <a:gd name="T111" fmla="*/ 633 h 781"/>
                <a:gd name="T112" fmla="*/ 992 w 1061"/>
                <a:gd name="T113" fmla="*/ 645 h 781"/>
                <a:gd name="T114" fmla="*/ 1013 w 1061"/>
                <a:gd name="T115" fmla="*/ 635 h 781"/>
                <a:gd name="T116" fmla="*/ 1024 w 1061"/>
                <a:gd name="T117" fmla="*/ 629 h 781"/>
                <a:gd name="T118" fmla="*/ 1051 w 1061"/>
                <a:gd name="T119" fmla="*/ 632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1" h="781">
                  <a:moveTo>
                    <a:pt x="1051" y="632"/>
                  </a:moveTo>
                  <a:cubicBezTo>
                    <a:pt x="1041" y="642"/>
                    <a:pt x="1019" y="655"/>
                    <a:pt x="1005" y="664"/>
                  </a:cubicBezTo>
                  <a:cubicBezTo>
                    <a:pt x="991" y="673"/>
                    <a:pt x="841" y="781"/>
                    <a:pt x="817" y="777"/>
                  </a:cubicBezTo>
                  <a:cubicBezTo>
                    <a:pt x="793" y="772"/>
                    <a:pt x="793" y="755"/>
                    <a:pt x="801" y="743"/>
                  </a:cubicBezTo>
                  <a:cubicBezTo>
                    <a:pt x="809" y="731"/>
                    <a:pt x="815" y="726"/>
                    <a:pt x="808" y="720"/>
                  </a:cubicBezTo>
                  <a:cubicBezTo>
                    <a:pt x="801" y="714"/>
                    <a:pt x="796" y="714"/>
                    <a:pt x="793" y="711"/>
                  </a:cubicBezTo>
                  <a:cubicBezTo>
                    <a:pt x="793" y="711"/>
                    <a:pt x="793" y="711"/>
                    <a:pt x="792" y="711"/>
                  </a:cubicBezTo>
                  <a:cubicBezTo>
                    <a:pt x="777" y="699"/>
                    <a:pt x="696" y="681"/>
                    <a:pt x="675" y="669"/>
                  </a:cubicBezTo>
                  <a:cubicBezTo>
                    <a:pt x="674" y="667"/>
                    <a:pt x="669" y="666"/>
                    <a:pt x="662" y="661"/>
                  </a:cubicBezTo>
                  <a:cubicBezTo>
                    <a:pt x="650" y="652"/>
                    <a:pt x="632" y="650"/>
                    <a:pt x="626" y="643"/>
                  </a:cubicBezTo>
                  <a:cubicBezTo>
                    <a:pt x="620" y="636"/>
                    <a:pt x="612" y="616"/>
                    <a:pt x="608" y="612"/>
                  </a:cubicBezTo>
                  <a:cubicBezTo>
                    <a:pt x="605" y="608"/>
                    <a:pt x="606" y="602"/>
                    <a:pt x="600" y="598"/>
                  </a:cubicBezTo>
                  <a:cubicBezTo>
                    <a:pt x="593" y="594"/>
                    <a:pt x="591" y="597"/>
                    <a:pt x="580" y="585"/>
                  </a:cubicBezTo>
                  <a:cubicBezTo>
                    <a:pt x="570" y="573"/>
                    <a:pt x="545" y="581"/>
                    <a:pt x="545" y="581"/>
                  </a:cubicBezTo>
                  <a:cubicBezTo>
                    <a:pt x="12" y="693"/>
                    <a:pt x="12" y="693"/>
                    <a:pt x="12" y="693"/>
                  </a:cubicBezTo>
                  <a:cubicBezTo>
                    <a:pt x="0" y="649"/>
                    <a:pt x="0" y="649"/>
                    <a:pt x="0" y="649"/>
                  </a:cubicBezTo>
                  <a:cubicBezTo>
                    <a:pt x="0" y="649"/>
                    <a:pt x="49" y="605"/>
                    <a:pt x="65" y="586"/>
                  </a:cubicBezTo>
                  <a:cubicBezTo>
                    <a:pt x="79" y="567"/>
                    <a:pt x="107" y="541"/>
                    <a:pt x="101" y="519"/>
                  </a:cubicBezTo>
                  <a:cubicBezTo>
                    <a:pt x="95" y="497"/>
                    <a:pt x="69" y="470"/>
                    <a:pt x="69" y="460"/>
                  </a:cubicBezTo>
                  <a:cubicBezTo>
                    <a:pt x="69" y="450"/>
                    <a:pt x="79" y="432"/>
                    <a:pt x="89" y="430"/>
                  </a:cubicBezTo>
                  <a:cubicBezTo>
                    <a:pt x="101" y="428"/>
                    <a:pt x="98" y="415"/>
                    <a:pt x="152" y="415"/>
                  </a:cubicBezTo>
                  <a:cubicBezTo>
                    <a:pt x="206" y="416"/>
                    <a:pt x="269" y="407"/>
                    <a:pt x="289" y="403"/>
                  </a:cubicBezTo>
                  <a:cubicBezTo>
                    <a:pt x="309" y="399"/>
                    <a:pt x="317" y="406"/>
                    <a:pt x="327" y="395"/>
                  </a:cubicBezTo>
                  <a:cubicBezTo>
                    <a:pt x="336" y="385"/>
                    <a:pt x="344" y="377"/>
                    <a:pt x="367" y="359"/>
                  </a:cubicBezTo>
                  <a:cubicBezTo>
                    <a:pt x="389" y="341"/>
                    <a:pt x="401" y="346"/>
                    <a:pt x="403" y="334"/>
                  </a:cubicBezTo>
                  <a:cubicBezTo>
                    <a:pt x="404" y="322"/>
                    <a:pt x="403" y="315"/>
                    <a:pt x="398" y="304"/>
                  </a:cubicBezTo>
                  <a:cubicBezTo>
                    <a:pt x="393" y="293"/>
                    <a:pt x="387" y="277"/>
                    <a:pt x="392" y="267"/>
                  </a:cubicBezTo>
                  <a:cubicBezTo>
                    <a:pt x="397" y="257"/>
                    <a:pt x="403" y="253"/>
                    <a:pt x="392" y="251"/>
                  </a:cubicBezTo>
                  <a:cubicBezTo>
                    <a:pt x="381" y="248"/>
                    <a:pt x="366" y="253"/>
                    <a:pt x="368" y="241"/>
                  </a:cubicBezTo>
                  <a:cubicBezTo>
                    <a:pt x="370" y="229"/>
                    <a:pt x="397" y="197"/>
                    <a:pt x="409" y="179"/>
                  </a:cubicBezTo>
                  <a:cubicBezTo>
                    <a:pt x="421" y="161"/>
                    <a:pt x="441" y="115"/>
                    <a:pt x="451" y="105"/>
                  </a:cubicBezTo>
                  <a:cubicBezTo>
                    <a:pt x="461" y="95"/>
                    <a:pt x="481" y="65"/>
                    <a:pt x="501" y="56"/>
                  </a:cubicBezTo>
                  <a:cubicBezTo>
                    <a:pt x="523" y="47"/>
                    <a:pt x="585" y="27"/>
                    <a:pt x="605" y="23"/>
                  </a:cubicBezTo>
                  <a:cubicBezTo>
                    <a:pt x="627" y="19"/>
                    <a:pt x="697" y="0"/>
                    <a:pt x="697" y="0"/>
                  </a:cubicBezTo>
                  <a:cubicBezTo>
                    <a:pt x="697" y="0"/>
                    <a:pt x="709" y="60"/>
                    <a:pt x="714" y="77"/>
                  </a:cubicBezTo>
                  <a:cubicBezTo>
                    <a:pt x="719" y="95"/>
                    <a:pt x="730" y="113"/>
                    <a:pt x="729" y="128"/>
                  </a:cubicBezTo>
                  <a:cubicBezTo>
                    <a:pt x="729" y="143"/>
                    <a:pt x="727" y="147"/>
                    <a:pt x="730" y="161"/>
                  </a:cubicBezTo>
                  <a:cubicBezTo>
                    <a:pt x="732" y="174"/>
                    <a:pt x="745" y="196"/>
                    <a:pt x="745" y="213"/>
                  </a:cubicBezTo>
                  <a:cubicBezTo>
                    <a:pt x="745" y="229"/>
                    <a:pt x="743" y="237"/>
                    <a:pt x="755" y="240"/>
                  </a:cubicBezTo>
                  <a:cubicBezTo>
                    <a:pt x="767" y="243"/>
                    <a:pt x="778" y="245"/>
                    <a:pt x="780" y="266"/>
                  </a:cubicBezTo>
                  <a:cubicBezTo>
                    <a:pt x="782" y="287"/>
                    <a:pt x="789" y="325"/>
                    <a:pt x="794" y="343"/>
                  </a:cubicBezTo>
                  <a:cubicBezTo>
                    <a:pt x="797" y="356"/>
                    <a:pt x="798" y="363"/>
                    <a:pt x="798" y="381"/>
                  </a:cubicBezTo>
                  <a:cubicBezTo>
                    <a:pt x="799" y="389"/>
                    <a:pt x="799" y="401"/>
                    <a:pt x="799" y="417"/>
                  </a:cubicBezTo>
                  <a:cubicBezTo>
                    <a:pt x="800" y="440"/>
                    <a:pt x="804" y="475"/>
                    <a:pt x="808" y="507"/>
                  </a:cubicBezTo>
                  <a:cubicBezTo>
                    <a:pt x="813" y="542"/>
                    <a:pt x="818" y="573"/>
                    <a:pt x="818" y="578"/>
                  </a:cubicBezTo>
                  <a:cubicBezTo>
                    <a:pt x="819" y="588"/>
                    <a:pt x="838" y="647"/>
                    <a:pt x="833" y="656"/>
                  </a:cubicBezTo>
                  <a:cubicBezTo>
                    <a:pt x="828" y="665"/>
                    <a:pt x="822" y="676"/>
                    <a:pt x="825" y="683"/>
                  </a:cubicBezTo>
                  <a:cubicBezTo>
                    <a:pt x="825" y="685"/>
                    <a:pt x="826" y="687"/>
                    <a:pt x="826" y="690"/>
                  </a:cubicBezTo>
                  <a:cubicBezTo>
                    <a:pt x="826" y="690"/>
                    <a:pt x="826" y="690"/>
                    <a:pt x="826" y="690"/>
                  </a:cubicBezTo>
                  <a:cubicBezTo>
                    <a:pt x="828" y="698"/>
                    <a:pt x="828" y="709"/>
                    <a:pt x="828" y="713"/>
                  </a:cubicBezTo>
                  <a:cubicBezTo>
                    <a:pt x="828" y="719"/>
                    <a:pt x="827" y="707"/>
                    <a:pt x="842" y="703"/>
                  </a:cubicBezTo>
                  <a:cubicBezTo>
                    <a:pt x="857" y="699"/>
                    <a:pt x="877" y="685"/>
                    <a:pt x="887" y="683"/>
                  </a:cubicBezTo>
                  <a:cubicBezTo>
                    <a:pt x="897" y="681"/>
                    <a:pt x="911" y="676"/>
                    <a:pt x="925" y="671"/>
                  </a:cubicBezTo>
                  <a:cubicBezTo>
                    <a:pt x="938" y="667"/>
                    <a:pt x="948" y="671"/>
                    <a:pt x="961" y="655"/>
                  </a:cubicBezTo>
                  <a:cubicBezTo>
                    <a:pt x="973" y="639"/>
                    <a:pt x="984" y="625"/>
                    <a:pt x="988" y="623"/>
                  </a:cubicBezTo>
                  <a:cubicBezTo>
                    <a:pt x="992" y="620"/>
                    <a:pt x="994" y="627"/>
                    <a:pt x="991" y="633"/>
                  </a:cubicBezTo>
                  <a:cubicBezTo>
                    <a:pt x="988" y="638"/>
                    <a:pt x="982" y="649"/>
                    <a:pt x="992" y="645"/>
                  </a:cubicBezTo>
                  <a:cubicBezTo>
                    <a:pt x="1003" y="643"/>
                    <a:pt x="1012" y="640"/>
                    <a:pt x="1013" y="635"/>
                  </a:cubicBezTo>
                  <a:cubicBezTo>
                    <a:pt x="1015" y="631"/>
                    <a:pt x="1018" y="633"/>
                    <a:pt x="1024" y="629"/>
                  </a:cubicBezTo>
                  <a:cubicBezTo>
                    <a:pt x="1030" y="627"/>
                    <a:pt x="1061" y="622"/>
                    <a:pt x="1051" y="63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93">
              <a:extLst>
                <a:ext uri="{FF2B5EF4-FFF2-40B4-BE49-F238E27FC236}">
                  <a16:creationId xmlns:a16="http://schemas.microsoft.com/office/drawing/2014/main" id="{B54BFD77-379E-47EC-901E-19CFBDC1E93A}"/>
                </a:ext>
              </a:extLst>
            </p:cNvPr>
            <p:cNvSpPr>
              <a:spLocks/>
            </p:cNvSpPr>
            <p:nvPr userDrawn="1"/>
          </p:nvSpPr>
          <p:spPr bwMode="auto">
            <a:xfrm>
              <a:off x="5033" y="873"/>
              <a:ext cx="174" cy="166"/>
            </a:xfrm>
            <a:custGeom>
              <a:avLst/>
              <a:gdLst>
                <a:gd name="T0" fmla="*/ 237 w 240"/>
                <a:gd name="T1" fmla="*/ 111 h 229"/>
                <a:gd name="T2" fmla="*/ 226 w 240"/>
                <a:gd name="T3" fmla="*/ 122 h 229"/>
                <a:gd name="T4" fmla="*/ 226 w 240"/>
                <a:gd name="T5" fmla="*/ 122 h 229"/>
                <a:gd name="T6" fmla="*/ 207 w 240"/>
                <a:gd name="T7" fmla="*/ 126 h 229"/>
                <a:gd name="T8" fmla="*/ 97 w 240"/>
                <a:gd name="T9" fmla="*/ 164 h 229"/>
                <a:gd name="T10" fmla="*/ 18 w 240"/>
                <a:gd name="T11" fmla="*/ 229 h 229"/>
                <a:gd name="T12" fmla="*/ 17 w 240"/>
                <a:gd name="T13" fmla="*/ 222 h 229"/>
                <a:gd name="T14" fmla="*/ 25 w 240"/>
                <a:gd name="T15" fmla="*/ 195 h 229"/>
                <a:gd name="T16" fmla="*/ 10 w 240"/>
                <a:gd name="T17" fmla="*/ 117 h 229"/>
                <a:gd name="T18" fmla="*/ 0 w 240"/>
                <a:gd name="T19" fmla="*/ 46 h 229"/>
                <a:gd name="T20" fmla="*/ 205 w 240"/>
                <a:gd name="T21" fmla="*/ 0 h 229"/>
                <a:gd name="T22" fmla="*/ 213 w 240"/>
                <a:gd name="T23" fmla="*/ 6 h 229"/>
                <a:gd name="T24" fmla="*/ 237 w 240"/>
                <a:gd name="T25" fmla="*/ 1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29">
                  <a:moveTo>
                    <a:pt x="237" y="111"/>
                  </a:moveTo>
                  <a:cubicBezTo>
                    <a:pt x="234" y="118"/>
                    <a:pt x="232" y="121"/>
                    <a:pt x="226" y="122"/>
                  </a:cubicBezTo>
                  <a:cubicBezTo>
                    <a:pt x="226" y="122"/>
                    <a:pt x="226" y="122"/>
                    <a:pt x="226" y="122"/>
                  </a:cubicBezTo>
                  <a:cubicBezTo>
                    <a:pt x="222" y="124"/>
                    <a:pt x="216" y="124"/>
                    <a:pt x="207" y="126"/>
                  </a:cubicBezTo>
                  <a:cubicBezTo>
                    <a:pt x="187" y="132"/>
                    <a:pt x="97" y="164"/>
                    <a:pt x="97" y="164"/>
                  </a:cubicBezTo>
                  <a:cubicBezTo>
                    <a:pt x="97" y="164"/>
                    <a:pt x="23" y="222"/>
                    <a:pt x="18" y="229"/>
                  </a:cubicBezTo>
                  <a:cubicBezTo>
                    <a:pt x="18" y="226"/>
                    <a:pt x="17" y="224"/>
                    <a:pt x="17" y="222"/>
                  </a:cubicBezTo>
                  <a:cubicBezTo>
                    <a:pt x="14" y="215"/>
                    <a:pt x="20" y="204"/>
                    <a:pt x="25" y="195"/>
                  </a:cubicBezTo>
                  <a:cubicBezTo>
                    <a:pt x="30" y="186"/>
                    <a:pt x="11" y="127"/>
                    <a:pt x="10" y="117"/>
                  </a:cubicBezTo>
                  <a:cubicBezTo>
                    <a:pt x="10" y="112"/>
                    <a:pt x="5" y="81"/>
                    <a:pt x="0" y="46"/>
                  </a:cubicBezTo>
                  <a:cubicBezTo>
                    <a:pt x="4" y="45"/>
                    <a:pt x="199" y="0"/>
                    <a:pt x="205" y="0"/>
                  </a:cubicBezTo>
                  <a:cubicBezTo>
                    <a:pt x="211" y="0"/>
                    <a:pt x="213" y="6"/>
                    <a:pt x="213" y="6"/>
                  </a:cubicBezTo>
                  <a:cubicBezTo>
                    <a:pt x="213" y="6"/>
                    <a:pt x="240" y="98"/>
                    <a:pt x="237" y="11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94">
              <a:extLst>
                <a:ext uri="{FF2B5EF4-FFF2-40B4-BE49-F238E27FC236}">
                  <a16:creationId xmlns:a16="http://schemas.microsoft.com/office/drawing/2014/main" id="{DFB77424-BE85-485A-ADF9-36BD1BE95956}"/>
                </a:ext>
              </a:extLst>
            </p:cNvPr>
            <p:cNvSpPr>
              <a:spLocks/>
            </p:cNvSpPr>
            <p:nvPr userDrawn="1"/>
          </p:nvSpPr>
          <p:spPr bwMode="auto">
            <a:xfrm>
              <a:off x="5046" y="1039"/>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95">
              <a:extLst>
                <a:ext uri="{FF2B5EF4-FFF2-40B4-BE49-F238E27FC236}">
                  <a16:creationId xmlns:a16="http://schemas.microsoft.com/office/drawing/2014/main" id="{57897357-C31C-4AE7-965C-7703C904E17F}"/>
                </a:ext>
              </a:extLst>
            </p:cNvPr>
            <p:cNvSpPr>
              <a:spLocks/>
            </p:cNvSpPr>
            <p:nvPr userDrawn="1"/>
          </p:nvSpPr>
          <p:spPr bwMode="auto">
            <a:xfrm>
              <a:off x="5046" y="1039"/>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96">
              <a:extLst>
                <a:ext uri="{FF2B5EF4-FFF2-40B4-BE49-F238E27FC236}">
                  <a16:creationId xmlns:a16="http://schemas.microsoft.com/office/drawing/2014/main" id="{822D8EDC-AD8E-4F7A-8E42-D77530C65E25}"/>
                </a:ext>
              </a:extLst>
            </p:cNvPr>
            <p:cNvSpPr>
              <a:spLocks/>
            </p:cNvSpPr>
            <p:nvPr userDrawn="1"/>
          </p:nvSpPr>
          <p:spPr bwMode="auto">
            <a:xfrm>
              <a:off x="5033" y="906"/>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97">
              <a:extLst>
                <a:ext uri="{FF2B5EF4-FFF2-40B4-BE49-F238E27FC236}">
                  <a16:creationId xmlns:a16="http://schemas.microsoft.com/office/drawing/2014/main" id="{80685BD8-2E49-4DFB-9005-8C35C90A8987}"/>
                </a:ext>
              </a:extLst>
            </p:cNvPr>
            <p:cNvSpPr>
              <a:spLocks/>
            </p:cNvSpPr>
            <p:nvPr userDrawn="1"/>
          </p:nvSpPr>
          <p:spPr bwMode="auto">
            <a:xfrm>
              <a:off x="5033" y="906"/>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98">
              <a:extLst>
                <a:ext uri="{FF2B5EF4-FFF2-40B4-BE49-F238E27FC236}">
                  <a16:creationId xmlns:a16="http://schemas.microsoft.com/office/drawing/2014/main" id="{995157E6-E248-4F38-886F-432CD60497FF}"/>
                </a:ext>
              </a:extLst>
            </p:cNvPr>
            <p:cNvSpPr>
              <a:spLocks/>
            </p:cNvSpPr>
            <p:nvPr userDrawn="1"/>
          </p:nvSpPr>
          <p:spPr bwMode="auto">
            <a:xfrm>
              <a:off x="5182" y="862"/>
              <a:ext cx="92" cy="99"/>
            </a:xfrm>
            <a:custGeom>
              <a:avLst/>
              <a:gdLst>
                <a:gd name="T0" fmla="*/ 127 w 127"/>
                <a:gd name="T1" fmla="*/ 69 h 136"/>
                <a:gd name="T2" fmla="*/ 115 w 127"/>
                <a:gd name="T3" fmla="*/ 73 h 136"/>
                <a:gd name="T4" fmla="*/ 70 w 127"/>
                <a:gd name="T5" fmla="*/ 40 h 136"/>
                <a:gd name="T6" fmla="*/ 74 w 127"/>
                <a:gd name="T7" fmla="*/ 81 h 136"/>
                <a:gd name="T8" fmla="*/ 80 w 127"/>
                <a:gd name="T9" fmla="*/ 105 h 136"/>
                <a:gd name="T10" fmla="*/ 21 w 127"/>
                <a:gd name="T11" fmla="*/ 136 h 136"/>
                <a:gd name="T12" fmla="*/ 32 w 127"/>
                <a:gd name="T13" fmla="*/ 125 h 136"/>
                <a:gd name="T14" fmla="*/ 8 w 127"/>
                <a:gd name="T15" fmla="*/ 20 h 136"/>
                <a:gd name="T16" fmla="*/ 0 w 127"/>
                <a:gd name="T17" fmla="*/ 14 h 136"/>
                <a:gd name="T18" fmla="*/ 40 w 127"/>
                <a:gd name="T19" fmla="*/ 2 h 136"/>
                <a:gd name="T20" fmla="*/ 60 w 127"/>
                <a:gd name="T21" fmla="*/ 11 h 136"/>
                <a:gd name="T22" fmla="*/ 75 w 127"/>
                <a:gd name="T23" fmla="*/ 34 h 136"/>
                <a:gd name="T24" fmla="*/ 92 w 127"/>
                <a:gd name="T25" fmla="*/ 47 h 136"/>
                <a:gd name="T26" fmla="*/ 125 w 127"/>
                <a:gd name="T27" fmla="*/ 68 h 136"/>
                <a:gd name="T28" fmla="*/ 127 w 127"/>
                <a:gd name="T29" fmla="*/ 6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36">
                  <a:moveTo>
                    <a:pt x="127" y="69"/>
                  </a:moveTo>
                  <a:cubicBezTo>
                    <a:pt x="127" y="71"/>
                    <a:pt x="119" y="74"/>
                    <a:pt x="115" y="73"/>
                  </a:cubicBezTo>
                  <a:cubicBezTo>
                    <a:pt x="111" y="73"/>
                    <a:pt x="77" y="41"/>
                    <a:pt x="70" y="40"/>
                  </a:cubicBezTo>
                  <a:cubicBezTo>
                    <a:pt x="59" y="38"/>
                    <a:pt x="68" y="74"/>
                    <a:pt x="74" y="81"/>
                  </a:cubicBezTo>
                  <a:cubicBezTo>
                    <a:pt x="82" y="88"/>
                    <a:pt x="82" y="103"/>
                    <a:pt x="80" y="105"/>
                  </a:cubicBezTo>
                  <a:cubicBezTo>
                    <a:pt x="76" y="107"/>
                    <a:pt x="43" y="131"/>
                    <a:pt x="21" y="136"/>
                  </a:cubicBezTo>
                  <a:cubicBezTo>
                    <a:pt x="27" y="135"/>
                    <a:pt x="29" y="132"/>
                    <a:pt x="32" y="125"/>
                  </a:cubicBezTo>
                  <a:cubicBezTo>
                    <a:pt x="35" y="112"/>
                    <a:pt x="8" y="20"/>
                    <a:pt x="8" y="20"/>
                  </a:cubicBezTo>
                  <a:cubicBezTo>
                    <a:pt x="8" y="20"/>
                    <a:pt x="6" y="14"/>
                    <a:pt x="0" y="14"/>
                  </a:cubicBezTo>
                  <a:cubicBezTo>
                    <a:pt x="0" y="14"/>
                    <a:pt x="38" y="3"/>
                    <a:pt x="40" y="2"/>
                  </a:cubicBezTo>
                  <a:cubicBezTo>
                    <a:pt x="43" y="2"/>
                    <a:pt x="54" y="0"/>
                    <a:pt x="60" y="11"/>
                  </a:cubicBezTo>
                  <a:cubicBezTo>
                    <a:pt x="66" y="22"/>
                    <a:pt x="72" y="30"/>
                    <a:pt x="75" y="34"/>
                  </a:cubicBezTo>
                  <a:cubicBezTo>
                    <a:pt x="78" y="38"/>
                    <a:pt x="84" y="39"/>
                    <a:pt x="92" y="47"/>
                  </a:cubicBezTo>
                  <a:cubicBezTo>
                    <a:pt x="100" y="55"/>
                    <a:pt x="118" y="67"/>
                    <a:pt x="125" y="68"/>
                  </a:cubicBezTo>
                  <a:cubicBezTo>
                    <a:pt x="127" y="68"/>
                    <a:pt x="127" y="69"/>
                    <a:pt x="127" y="6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99">
              <a:extLst>
                <a:ext uri="{FF2B5EF4-FFF2-40B4-BE49-F238E27FC236}">
                  <a16:creationId xmlns:a16="http://schemas.microsoft.com/office/drawing/2014/main" id="{38E38254-5866-4A43-BCC8-7202EC06411D}"/>
                </a:ext>
              </a:extLst>
            </p:cNvPr>
            <p:cNvSpPr>
              <a:spLocks/>
            </p:cNvSpPr>
            <p:nvPr userDrawn="1"/>
          </p:nvSpPr>
          <p:spPr bwMode="auto">
            <a:xfrm>
              <a:off x="5197" y="961"/>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100">
              <a:extLst>
                <a:ext uri="{FF2B5EF4-FFF2-40B4-BE49-F238E27FC236}">
                  <a16:creationId xmlns:a16="http://schemas.microsoft.com/office/drawing/2014/main" id="{E22E103D-7999-461B-87C2-44477D0F0336}"/>
                </a:ext>
              </a:extLst>
            </p:cNvPr>
            <p:cNvSpPr>
              <a:spLocks/>
            </p:cNvSpPr>
            <p:nvPr userDrawn="1"/>
          </p:nvSpPr>
          <p:spPr bwMode="auto">
            <a:xfrm>
              <a:off x="5197" y="961"/>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1">
              <a:extLst>
                <a:ext uri="{FF2B5EF4-FFF2-40B4-BE49-F238E27FC236}">
                  <a16:creationId xmlns:a16="http://schemas.microsoft.com/office/drawing/2014/main" id="{DB8F4940-82B8-4595-AC63-1A8C15A8E526}"/>
                </a:ext>
              </a:extLst>
            </p:cNvPr>
            <p:cNvSpPr>
              <a:spLocks/>
            </p:cNvSpPr>
            <p:nvPr userDrawn="1"/>
          </p:nvSpPr>
          <p:spPr bwMode="auto">
            <a:xfrm>
              <a:off x="5240" y="900"/>
              <a:ext cx="18" cy="34"/>
            </a:xfrm>
            <a:custGeom>
              <a:avLst/>
              <a:gdLst>
                <a:gd name="T0" fmla="*/ 13 w 25"/>
                <a:gd name="T1" fmla="*/ 19 h 47"/>
                <a:gd name="T2" fmla="*/ 8 w 25"/>
                <a:gd name="T3" fmla="*/ 10 h 47"/>
                <a:gd name="T4" fmla="*/ 1 w 25"/>
                <a:gd name="T5" fmla="*/ 6 h 47"/>
                <a:gd name="T6" fmla="*/ 7 w 25"/>
                <a:gd name="T7" fmla="*/ 26 h 47"/>
                <a:gd name="T8" fmla="*/ 13 w 25"/>
                <a:gd name="T9" fmla="*/ 39 h 47"/>
                <a:gd name="T10" fmla="*/ 17 w 25"/>
                <a:gd name="T11" fmla="*/ 42 h 47"/>
                <a:gd name="T12" fmla="*/ 24 w 25"/>
                <a:gd name="T13" fmla="*/ 30 h 47"/>
                <a:gd name="T14" fmla="*/ 13 w 25"/>
                <a:gd name="T15" fmla="*/ 1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7">
                  <a:moveTo>
                    <a:pt x="13" y="19"/>
                  </a:moveTo>
                  <a:cubicBezTo>
                    <a:pt x="13" y="19"/>
                    <a:pt x="10" y="12"/>
                    <a:pt x="8" y="10"/>
                  </a:cubicBezTo>
                  <a:cubicBezTo>
                    <a:pt x="5" y="8"/>
                    <a:pt x="0" y="0"/>
                    <a:pt x="1" y="6"/>
                  </a:cubicBezTo>
                  <a:cubicBezTo>
                    <a:pt x="2" y="13"/>
                    <a:pt x="5" y="22"/>
                    <a:pt x="7" y="26"/>
                  </a:cubicBezTo>
                  <a:cubicBezTo>
                    <a:pt x="9" y="31"/>
                    <a:pt x="13" y="36"/>
                    <a:pt x="13" y="39"/>
                  </a:cubicBezTo>
                  <a:cubicBezTo>
                    <a:pt x="12" y="41"/>
                    <a:pt x="14" y="47"/>
                    <a:pt x="17" y="42"/>
                  </a:cubicBezTo>
                  <a:cubicBezTo>
                    <a:pt x="20" y="36"/>
                    <a:pt x="25" y="33"/>
                    <a:pt x="24" y="30"/>
                  </a:cubicBezTo>
                  <a:cubicBezTo>
                    <a:pt x="23" y="27"/>
                    <a:pt x="14" y="22"/>
                    <a:pt x="13" y="1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102">
              <a:extLst>
                <a:ext uri="{FF2B5EF4-FFF2-40B4-BE49-F238E27FC236}">
                  <a16:creationId xmlns:a16="http://schemas.microsoft.com/office/drawing/2014/main" id="{2A0A6B7A-A952-4FBB-9036-D8721415A3BF}"/>
                </a:ext>
              </a:extLst>
            </p:cNvPr>
            <p:cNvSpPr>
              <a:spLocks/>
            </p:cNvSpPr>
            <p:nvPr userDrawn="1"/>
          </p:nvSpPr>
          <p:spPr bwMode="auto">
            <a:xfrm>
              <a:off x="5225" y="958"/>
              <a:ext cx="13" cy="27"/>
            </a:xfrm>
            <a:custGeom>
              <a:avLst/>
              <a:gdLst>
                <a:gd name="T0" fmla="*/ 4 w 18"/>
                <a:gd name="T1" fmla="*/ 17 h 38"/>
                <a:gd name="T2" fmla="*/ 2 w 18"/>
                <a:gd name="T3" fmla="*/ 28 h 38"/>
                <a:gd name="T4" fmla="*/ 12 w 18"/>
                <a:gd name="T5" fmla="*/ 38 h 38"/>
                <a:gd name="T6" fmla="*/ 17 w 18"/>
                <a:gd name="T7" fmla="*/ 27 h 38"/>
                <a:gd name="T8" fmla="*/ 14 w 18"/>
                <a:gd name="T9" fmla="*/ 19 h 38"/>
                <a:gd name="T10" fmla="*/ 13 w 18"/>
                <a:gd name="T11" fmla="*/ 10 h 38"/>
                <a:gd name="T12" fmla="*/ 4 w 18"/>
                <a:gd name="T13" fmla="*/ 8 h 38"/>
                <a:gd name="T14" fmla="*/ 4 w 18"/>
                <a:gd name="T15" fmla="*/ 17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8">
                  <a:moveTo>
                    <a:pt x="4" y="17"/>
                  </a:moveTo>
                  <a:cubicBezTo>
                    <a:pt x="4" y="17"/>
                    <a:pt x="0" y="25"/>
                    <a:pt x="2" y="28"/>
                  </a:cubicBezTo>
                  <a:cubicBezTo>
                    <a:pt x="3" y="32"/>
                    <a:pt x="7" y="38"/>
                    <a:pt x="12" y="38"/>
                  </a:cubicBezTo>
                  <a:cubicBezTo>
                    <a:pt x="17" y="38"/>
                    <a:pt x="17" y="30"/>
                    <a:pt x="17" y="27"/>
                  </a:cubicBezTo>
                  <a:cubicBezTo>
                    <a:pt x="18" y="24"/>
                    <a:pt x="15" y="20"/>
                    <a:pt x="14" y="19"/>
                  </a:cubicBezTo>
                  <a:cubicBezTo>
                    <a:pt x="14" y="18"/>
                    <a:pt x="13" y="12"/>
                    <a:pt x="13" y="10"/>
                  </a:cubicBezTo>
                  <a:cubicBezTo>
                    <a:pt x="13" y="8"/>
                    <a:pt x="4" y="0"/>
                    <a:pt x="4" y="8"/>
                  </a:cubicBezTo>
                  <a:cubicBezTo>
                    <a:pt x="4" y="17"/>
                    <a:pt x="6" y="13"/>
                    <a:pt x="4" y="17"/>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103">
              <a:extLst>
                <a:ext uri="{FF2B5EF4-FFF2-40B4-BE49-F238E27FC236}">
                  <a16:creationId xmlns:a16="http://schemas.microsoft.com/office/drawing/2014/main" id="{1565C88C-2013-4376-89D0-D75EFA8DE260}"/>
                </a:ext>
              </a:extLst>
            </p:cNvPr>
            <p:cNvSpPr>
              <a:spLocks/>
            </p:cNvSpPr>
            <p:nvPr userDrawn="1"/>
          </p:nvSpPr>
          <p:spPr bwMode="auto">
            <a:xfrm>
              <a:off x="5025" y="742"/>
              <a:ext cx="347" cy="198"/>
            </a:xfrm>
            <a:custGeom>
              <a:avLst/>
              <a:gdLst>
                <a:gd name="T0" fmla="*/ 470 w 476"/>
                <a:gd name="T1" fmla="*/ 189 h 272"/>
                <a:gd name="T2" fmla="*/ 426 w 476"/>
                <a:gd name="T3" fmla="*/ 193 h 272"/>
                <a:gd name="T4" fmla="*/ 401 w 476"/>
                <a:gd name="T5" fmla="*/ 209 h 272"/>
                <a:gd name="T6" fmla="*/ 387 w 476"/>
                <a:gd name="T7" fmla="*/ 204 h 272"/>
                <a:gd name="T8" fmla="*/ 367 w 476"/>
                <a:gd name="T9" fmla="*/ 199 h 272"/>
                <a:gd name="T10" fmla="*/ 342 w 476"/>
                <a:gd name="T11" fmla="*/ 234 h 272"/>
                <a:gd name="T12" fmla="*/ 342 w 476"/>
                <a:gd name="T13" fmla="*/ 234 h 272"/>
                <a:gd name="T14" fmla="*/ 340 w 476"/>
                <a:gd name="T15" fmla="*/ 233 h 272"/>
                <a:gd name="T16" fmla="*/ 307 w 476"/>
                <a:gd name="T17" fmla="*/ 212 h 272"/>
                <a:gd name="T18" fmla="*/ 290 w 476"/>
                <a:gd name="T19" fmla="*/ 199 h 272"/>
                <a:gd name="T20" fmla="*/ 275 w 476"/>
                <a:gd name="T21" fmla="*/ 176 h 272"/>
                <a:gd name="T22" fmla="*/ 255 w 476"/>
                <a:gd name="T23" fmla="*/ 167 h 272"/>
                <a:gd name="T24" fmla="*/ 215 w 476"/>
                <a:gd name="T25" fmla="*/ 179 h 272"/>
                <a:gd name="T26" fmla="*/ 10 w 476"/>
                <a:gd name="T27" fmla="*/ 225 h 272"/>
                <a:gd name="T28" fmla="*/ 1 w 476"/>
                <a:gd name="T29" fmla="*/ 135 h 272"/>
                <a:gd name="T30" fmla="*/ 0 w 476"/>
                <a:gd name="T31" fmla="*/ 99 h 272"/>
                <a:gd name="T32" fmla="*/ 111 w 476"/>
                <a:gd name="T33" fmla="*/ 78 h 272"/>
                <a:gd name="T34" fmla="*/ 165 w 476"/>
                <a:gd name="T35" fmla="*/ 67 h 272"/>
                <a:gd name="T36" fmla="*/ 241 w 476"/>
                <a:gd name="T37" fmla="*/ 47 h 272"/>
                <a:gd name="T38" fmla="*/ 287 w 476"/>
                <a:gd name="T39" fmla="*/ 1 h 272"/>
                <a:gd name="T40" fmla="*/ 299 w 476"/>
                <a:gd name="T41" fmla="*/ 3 h 272"/>
                <a:gd name="T42" fmla="*/ 313 w 476"/>
                <a:gd name="T43" fmla="*/ 14 h 272"/>
                <a:gd name="T44" fmla="*/ 329 w 476"/>
                <a:gd name="T45" fmla="*/ 25 h 272"/>
                <a:gd name="T46" fmla="*/ 345 w 476"/>
                <a:gd name="T47" fmla="*/ 21 h 272"/>
                <a:gd name="T48" fmla="*/ 323 w 476"/>
                <a:gd name="T49" fmla="*/ 50 h 272"/>
                <a:gd name="T50" fmla="*/ 308 w 476"/>
                <a:gd name="T51" fmla="*/ 95 h 272"/>
                <a:gd name="T52" fmla="*/ 339 w 476"/>
                <a:gd name="T53" fmla="*/ 99 h 272"/>
                <a:gd name="T54" fmla="*/ 355 w 476"/>
                <a:gd name="T55" fmla="*/ 109 h 272"/>
                <a:gd name="T56" fmla="*/ 361 w 476"/>
                <a:gd name="T57" fmla="*/ 133 h 272"/>
                <a:gd name="T58" fmla="*/ 372 w 476"/>
                <a:gd name="T59" fmla="*/ 147 h 272"/>
                <a:gd name="T60" fmla="*/ 386 w 476"/>
                <a:gd name="T61" fmla="*/ 157 h 272"/>
                <a:gd name="T62" fmla="*/ 403 w 476"/>
                <a:gd name="T63" fmla="*/ 171 h 272"/>
                <a:gd name="T64" fmla="*/ 433 w 476"/>
                <a:gd name="T65" fmla="*/ 164 h 272"/>
                <a:gd name="T66" fmla="*/ 450 w 476"/>
                <a:gd name="T67" fmla="*/ 152 h 272"/>
                <a:gd name="T68" fmla="*/ 433 w 476"/>
                <a:gd name="T69" fmla="*/ 124 h 272"/>
                <a:gd name="T70" fmla="*/ 422 w 476"/>
                <a:gd name="T71" fmla="*/ 103 h 272"/>
                <a:gd name="T72" fmla="*/ 443 w 476"/>
                <a:gd name="T73" fmla="*/ 106 h 272"/>
                <a:gd name="T74" fmla="*/ 465 w 476"/>
                <a:gd name="T75" fmla="*/ 147 h 272"/>
                <a:gd name="T76" fmla="*/ 470 w 476"/>
                <a:gd name="T77" fmla="*/ 1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6" h="272">
                  <a:moveTo>
                    <a:pt x="470" y="189"/>
                  </a:moveTo>
                  <a:cubicBezTo>
                    <a:pt x="454" y="170"/>
                    <a:pt x="437" y="193"/>
                    <a:pt x="426" y="193"/>
                  </a:cubicBezTo>
                  <a:cubicBezTo>
                    <a:pt x="415" y="195"/>
                    <a:pt x="408" y="204"/>
                    <a:pt x="401" y="209"/>
                  </a:cubicBezTo>
                  <a:cubicBezTo>
                    <a:pt x="319" y="272"/>
                    <a:pt x="388" y="213"/>
                    <a:pt x="387" y="204"/>
                  </a:cubicBezTo>
                  <a:cubicBezTo>
                    <a:pt x="387" y="201"/>
                    <a:pt x="374" y="192"/>
                    <a:pt x="367" y="199"/>
                  </a:cubicBezTo>
                  <a:cubicBezTo>
                    <a:pt x="360" y="206"/>
                    <a:pt x="347" y="231"/>
                    <a:pt x="342" y="234"/>
                  </a:cubicBezTo>
                  <a:cubicBezTo>
                    <a:pt x="342" y="234"/>
                    <a:pt x="342" y="234"/>
                    <a:pt x="342" y="234"/>
                  </a:cubicBezTo>
                  <a:cubicBezTo>
                    <a:pt x="342" y="234"/>
                    <a:pt x="342" y="233"/>
                    <a:pt x="340" y="233"/>
                  </a:cubicBezTo>
                  <a:cubicBezTo>
                    <a:pt x="333" y="232"/>
                    <a:pt x="315" y="220"/>
                    <a:pt x="307" y="212"/>
                  </a:cubicBezTo>
                  <a:cubicBezTo>
                    <a:pt x="299" y="204"/>
                    <a:pt x="293" y="203"/>
                    <a:pt x="290" y="199"/>
                  </a:cubicBezTo>
                  <a:cubicBezTo>
                    <a:pt x="287" y="195"/>
                    <a:pt x="281" y="187"/>
                    <a:pt x="275" y="176"/>
                  </a:cubicBezTo>
                  <a:cubicBezTo>
                    <a:pt x="269" y="165"/>
                    <a:pt x="258" y="167"/>
                    <a:pt x="255" y="167"/>
                  </a:cubicBezTo>
                  <a:cubicBezTo>
                    <a:pt x="253" y="168"/>
                    <a:pt x="215" y="179"/>
                    <a:pt x="215" y="179"/>
                  </a:cubicBezTo>
                  <a:cubicBezTo>
                    <a:pt x="209" y="179"/>
                    <a:pt x="14" y="224"/>
                    <a:pt x="10" y="225"/>
                  </a:cubicBezTo>
                  <a:cubicBezTo>
                    <a:pt x="6" y="193"/>
                    <a:pt x="2" y="158"/>
                    <a:pt x="1" y="135"/>
                  </a:cubicBezTo>
                  <a:cubicBezTo>
                    <a:pt x="1" y="119"/>
                    <a:pt x="1" y="107"/>
                    <a:pt x="0" y="99"/>
                  </a:cubicBezTo>
                  <a:cubicBezTo>
                    <a:pt x="2" y="98"/>
                    <a:pt x="61" y="88"/>
                    <a:pt x="111" y="78"/>
                  </a:cubicBezTo>
                  <a:cubicBezTo>
                    <a:pt x="133" y="74"/>
                    <a:pt x="153" y="70"/>
                    <a:pt x="165" y="67"/>
                  </a:cubicBezTo>
                  <a:cubicBezTo>
                    <a:pt x="165" y="67"/>
                    <a:pt x="231" y="54"/>
                    <a:pt x="241" y="47"/>
                  </a:cubicBezTo>
                  <a:cubicBezTo>
                    <a:pt x="253" y="39"/>
                    <a:pt x="278" y="5"/>
                    <a:pt x="287" y="1"/>
                  </a:cubicBezTo>
                  <a:cubicBezTo>
                    <a:pt x="290" y="0"/>
                    <a:pt x="294" y="1"/>
                    <a:pt x="299" y="3"/>
                  </a:cubicBezTo>
                  <a:cubicBezTo>
                    <a:pt x="304" y="5"/>
                    <a:pt x="309" y="10"/>
                    <a:pt x="313" y="14"/>
                  </a:cubicBezTo>
                  <a:cubicBezTo>
                    <a:pt x="319" y="21"/>
                    <a:pt x="327" y="28"/>
                    <a:pt x="329" y="25"/>
                  </a:cubicBezTo>
                  <a:cubicBezTo>
                    <a:pt x="333" y="22"/>
                    <a:pt x="342" y="15"/>
                    <a:pt x="345" y="21"/>
                  </a:cubicBezTo>
                  <a:cubicBezTo>
                    <a:pt x="348" y="27"/>
                    <a:pt x="332" y="40"/>
                    <a:pt x="323" y="50"/>
                  </a:cubicBezTo>
                  <a:cubicBezTo>
                    <a:pt x="313" y="59"/>
                    <a:pt x="298" y="87"/>
                    <a:pt x="308" y="95"/>
                  </a:cubicBezTo>
                  <a:cubicBezTo>
                    <a:pt x="317" y="103"/>
                    <a:pt x="335" y="100"/>
                    <a:pt x="339" y="99"/>
                  </a:cubicBezTo>
                  <a:cubicBezTo>
                    <a:pt x="345" y="97"/>
                    <a:pt x="351" y="102"/>
                    <a:pt x="355" y="109"/>
                  </a:cubicBezTo>
                  <a:cubicBezTo>
                    <a:pt x="358" y="117"/>
                    <a:pt x="361" y="125"/>
                    <a:pt x="361" y="133"/>
                  </a:cubicBezTo>
                  <a:cubicBezTo>
                    <a:pt x="363" y="141"/>
                    <a:pt x="361" y="146"/>
                    <a:pt x="372" y="147"/>
                  </a:cubicBezTo>
                  <a:cubicBezTo>
                    <a:pt x="383" y="147"/>
                    <a:pt x="381" y="150"/>
                    <a:pt x="386" y="157"/>
                  </a:cubicBezTo>
                  <a:cubicBezTo>
                    <a:pt x="391" y="164"/>
                    <a:pt x="389" y="171"/>
                    <a:pt x="403" y="171"/>
                  </a:cubicBezTo>
                  <a:cubicBezTo>
                    <a:pt x="417" y="171"/>
                    <a:pt x="430" y="167"/>
                    <a:pt x="433" y="164"/>
                  </a:cubicBezTo>
                  <a:cubicBezTo>
                    <a:pt x="435" y="161"/>
                    <a:pt x="451" y="161"/>
                    <a:pt x="450" y="152"/>
                  </a:cubicBezTo>
                  <a:cubicBezTo>
                    <a:pt x="449" y="143"/>
                    <a:pt x="440" y="132"/>
                    <a:pt x="433" y="124"/>
                  </a:cubicBezTo>
                  <a:cubicBezTo>
                    <a:pt x="425" y="116"/>
                    <a:pt x="419" y="105"/>
                    <a:pt x="422" y="103"/>
                  </a:cubicBezTo>
                  <a:cubicBezTo>
                    <a:pt x="425" y="101"/>
                    <a:pt x="435" y="98"/>
                    <a:pt x="443" y="106"/>
                  </a:cubicBezTo>
                  <a:cubicBezTo>
                    <a:pt x="449" y="115"/>
                    <a:pt x="463" y="142"/>
                    <a:pt x="465" y="147"/>
                  </a:cubicBezTo>
                  <a:cubicBezTo>
                    <a:pt x="467" y="152"/>
                    <a:pt x="476" y="196"/>
                    <a:pt x="470" y="189"/>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04">
              <a:extLst>
                <a:ext uri="{FF2B5EF4-FFF2-40B4-BE49-F238E27FC236}">
                  <a16:creationId xmlns:a16="http://schemas.microsoft.com/office/drawing/2014/main" id="{F6619B9A-B622-4A8A-B1D5-64CE94A4A065}"/>
                </a:ext>
              </a:extLst>
            </p:cNvPr>
            <p:cNvSpPr>
              <a:spLocks/>
            </p:cNvSpPr>
            <p:nvPr userDrawn="1"/>
          </p:nvSpPr>
          <p:spPr bwMode="auto">
            <a:xfrm>
              <a:off x="5025" y="814"/>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105">
              <a:extLst>
                <a:ext uri="{FF2B5EF4-FFF2-40B4-BE49-F238E27FC236}">
                  <a16:creationId xmlns:a16="http://schemas.microsoft.com/office/drawing/2014/main" id="{3EC19473-C23A-471C-84FD-A7946BFD8F5F}"/>
                </a:ext>
              </a:extLst>
            </p:cNvPr>
            <p:cNvSpPr>
              <a:spLocks/>
            </p:cNvSpPr>
            <p:nvPr userDrawn="1"/>
          </p:nvSpPr>
          <p:spPr bwMode="auto">
            <a:xfrm>
              <a:off x="5025" y="814"/>
              <a:ext cx="0" cy="0"/>
            </a:xfrm>
            <a:custGeom>
              <a:avLst/>
              <a:gdLst/>
              <a:ahLst/>
              <a:cxnLst>
                <a:cxn ang="0">
                  <a:pos x="0" y="0"/>
                </a:cxn>
                <a:cxn ang="0">
                  <a:pos x="0" y="0"/>
                </a:cxn>
              </a:cxnLst>
              <a:rect l="0" t="0" r="r" b="b"/>
              <a:pathLst>
                <a:path>
                  <a:moveTo>
                    <a:pt x="0" y="0"/>
                  </a:moveTo>
                  <a:cubicBezTo>
                    <a:pt x="0" y="0"/>
                    <a:pt x="0" y="0"/>
                    <a:pt x="0" y="0"/>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06">
              <a:extLst>
                <a:ext uri="{FF2B5EF4-FFF2-40B4-BE49-F238E27FC236}">
                  <a16:creationId xmlns:a16="http://schemas.microsoft.com/office/drawing/2014/main" id="{9FEDE459-4A98-40EF-9B05-FC83C05821F8}"/>
                </a:ext>
              </a:extLst>
            </p:cNvPr>
            <p:cNvSpPr>
              <a:spLocks/>
            </p:cNvSpPr>
            <p:nvPr userDrawn="1"/>
          </p:nvSpPr>
          <p:spPr bwMode="auto">
            <a:xfrm>
              <a:off x="5292" y="907"/>
              <a:ext cx="32" cy="28"/>
            </a:xfrm>
            <a:custGeom>
              <a:avLst/>
              <a:gdLst>
                <a:gd name="T0" fmla="*/ 43 w 44"/>
                <a:gd name="T1" fmla="*/ 15 h 39"/>
                <a:gd name="T2" fmla="*/ 24 w 44"/>
                <a:gd name="T3" fmla="*/ 30 h 39"/>
                <a:gd name="T4" fmla="*/ 6 w 44"/>
                <a:gd name="T5" fmla="*/ 35 h 39"/>
                <a:gd name="T6" fmla="*/ 17 w 44"/>
                <a:gd name="T7" fmla="*/ 15 h 39"/>
                <a:gd name="T8" fmla="*/ 32 w 44"/>
                <a:gd name="T9" fmla="*/ 2 h 39"/>
                <a:gd name="T10" fmla="*/ 43 w 44"/>
                <a:gd name="T11" fmla="*/ 5 h 39"/>
                <a:gd name="T12" fmla="*/ 43 w 44"/>
                <a:gd name="T13" fmla="*/ 15 h 39"/>
              </a:gdLst>
              <a:ahLst/>
              <a:cxnLst>
                <a:cxn ang="0">
                  <a:pos x="T0" y="T1"/>
                </a:cxn>
                <a:cxn ang="0">
                  <a:pos x="T2" y="T3"/>
                </a:cxn>
                <a:cxn ang="0">
                  <a:pos x="T4" y="T5"/>
                </a:cxn>
                <a:cxn ang="0">
                  <a:pos x="T6" y="T7"/>
                </a:cxn>
                <a:cxn ang="0">
                  <a:pos x="T8" y="T9"/>
                </a:cxn>
                <a:cxn ang="0">
                  <a:pos x="T10" y="T11"/>
                </a:cxn>
                <a:cxn ang="0">
                  <a:pos x="T12" y="T13"/>
                </a:cxn>
              </a:cxnLst>
              <a:rect l="0" t="0" r="r" b="b"/>
              <a:pathLst>
                <a:path w="44" h="39">
                  <a:moveTo>
                    <a:pt x="43" y="15"/>
                  </a:moveTo>
                  <a:cubicBezTo>
                    <a:pt x="43" y="15"/>
                    <a:pt x="32" y="23"/>
                    <a:pt x="24" y="30"/>
                  </a:cubicBezTo>
                  <a:cubicBezTo>
                    <a:pt x="18" y="37"/>
                    <a:pt x="12" y="39"/>
                    <a:pt x="6" y="35"/>
                  </a:cubicBezTo>
                  <a:cubicBezTo>
                    <a:pt x="0" y="31"/>
                    <a:pt x="12" y="27"/>
                    <a:pt x="17" y="15"/>
                  </a:cubicBezTo>
                  <a:cubicBezTo>
                    <a:pt x="22" y="3"/>
                    <a:pt x="32" y="2"/>
                    <a:pt x="32" y="2"/>
                  </a:cubicBezTo>
                  <a:cubicBezTo>
                    <a:pt x="36" y="0"/>
                    <a:pt x="42" y="3"/>
                    <a:pt x="43" y="5"/>
                  </a:cubicBezTo>
                  <a:cubicBezTo>
                    <a:pt x="44" y="7"/>
                    <a:pt x="43" y="15"/>
                    <a:pt x="43" y="15"/>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07">
              <a:extLst>
                <a:ext uri="{FF2B5EF4-FFF2-40B4-BE49-F238E27FC236}">
                  <a16:creationId xmlns:a16="http://schemas.microsoft.com/office/drawing/2014/main" id="{052E93E3-4F46-4AB2-BE86-DC7A7C736B9D}"/>
                </a:ext>
              </a:extLst>
            </p:cNvPr>
            <p:cNvSpPr>
              <a:spLocks/>
            </p:cNvSpPr>
            <p:nvPr userDrawn="1"/>
          </p:nvSpPr>
          <p:spPr bwMode="auto">
            <a:xfrm>
              <a:off x="5358" y="905"/>
              <a:ext cx="25" cy="20"/>
            </a:xfrm>
            <a:custGeom>
              <a:avLst/>
              <a:gdLst>
                <a:gd name="T0" fmla="*/ 33 w 34"/>
                <a:gd name="T1" fmla="*/ 11 h 28"/>
                <a:gd name="T2" fmla="*/ 22 w 34"/>
                <a:gd name="T3" fmla="*/ 25 h 28"/>
                <a:gd name="T4" fmla="*/ 6 w 34"/>
                <a:gd name="T5" fmla="*/ 22 h 28"/>
                <a:gd name="T6" fmla="*/ 9 w 34"/>
                <a:gd name="T7" fmla="*/ 7 h 28"/>
                <a:gd name="T8" fmla="*/ 20 w 34"/>
                <a:gd name="T9" fmla="*/ 4 h 28"/>
                <a:gd name="T10" fmla="*/ 33 w 34"/>
                <a:gd name="T11" fmla="*/ 11 h 28"/>
              </a:gdLst>
              <a:ahLst/>
              <a:cxnLst>
                <a:cxn ang="0">
                  <a:pos x="T0" y="T1"/>
                </a:cxn>
                <a:cxn ang="0">
                  <a:pos x="T2" y="T3"/>
                </a:cxn>
                <a:cxn ang="0">
                  <a:pos x="T4" y="T5"/>
                </a:cxn>
                <a:cxn ang="0">
                  <a:pos x="T6" y="T7"/>
                </a:cxn>
                <a:cxn ang="0">
                  <a:pos x="T8" y="T9"/>
                </a:cxn>
                <a:cxn ang="0">
                  <a:pos x="T10" y="T11"/>
                </a:cxn>
              </a:cxnLst>
              <a:rect l="0" t="0" r="r" b="b"/>
              <a:pathLst>
                <a:path w="34" h="28">
                  <a:moveTo>
                    <a:pt x="33" y="11"/>
                  </a:moveTo>
                  <a:cubicBezTo>
                    <a:pt x="32" y="17"/>
                    <a:pt x="28" y="22"/>
                    <a:pt x="22" y="25"/>
                  </a:cubicBezTo>
                  <a:cubicBezTo>
                    <a:pt x="15" y="28"/>
                    <a:pt x="10" y="24"/>
                    <a:pt x="6" y="22"/>
                  </a:cubicBezTo>
                  <a:cubicBezTo>
                    <a:pt x="0" y="20"/>
                    <a:pt x="7" y="14"/>
                    <a:pt x="9" y="7"/>
                  </a:cubicBezTo>
                  <a:cubicBezTo>
                    <a:pt x="12" y="0"/>
                    <a:pt x="19" y="4"/>
                    <a:pt x="20" y="4"/>
                  </a:cubicBezTo>
                  <a:cubicBezTo>
                    <a:pt x="22" y="5"/>
                    <a:pt x="34" y="6"/>
                    <a:pt x="33" y="11"/>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08">
              <a:extLst>
                <a:ext uri="{FF2B5EF4-FFF2-40B4-BE49-F238E27FC236}">
                  <a16:creationId xmlns:a16="http://schemas.microsoft.com/office/drawing/2014/main" id="{6425B260-C53C-4F94-B6C4-5D501C9210AC}"/>
                </a:ext>
              </a:extLst>
            </p:cNvPr>
            <p:cNvSpPr>
              <a:spLocks/>
            </p:cNvSpPr>
            <p:nvPr userDrawn="1"/>
          </p:nvSpPr>
          <p:spPr bwMode="auto">
            <a:xfrm>
              <a:off x="4952" y="493"/>
              <a:ext cx="171" cy="321"/>
            </a:xfrm>
            <a:custGeom>
              <a:avLst/>
              <a:gdLst>
                <a:gd name="T0" fmla="*/ 224 w 235"/>
                <a:gd name="T1" fmla="*/ 105 h 442"/>
                <a:gd name="T2" fmla="*/ 191 w 235"/>
                <a:gd name="T3" fmla="*/ 143 h 442"/>
                <a:gd name="T4" fmla="*/ 194 w 235"/>
                <a:gd name="T5" fmla="*/ 203 h 442"/>
                <a:gd name="T6" fmla="*/ 183 w 235"/>
                <a:gd name="T7" fmla="*/ 271 h 442"/>
                <a:gd name="T8" fmla="*/ 191 w 235"/>
                <a:gd name="T9" fmla="*/ 383 h 442"/>
                <a:gd name="T10" fmla="*/ 212 w 235"/>
                <a:gd name="T11" fmla="*/ 421 h 442"/>
                <a:gd name="T12" fmla="*/ 101 w 235"/>
                <a:gd name="T13" fmla="*/ 442 h 442"/>
                <a:gd name="T14" fmla="*/ 97 w 235"/>
                <a:gd name="T15" fmla="*/ 404 h 442"/>
                <a:gd name="T16" fmla="*/ 83 w 235"/>
                <a:gd name="T17" fmla="*/ 327 h 442"/>
                <a:gd name="T18" fmla="*/ 58 w 235"/>
                <a:gd name="T19" fmla="*/ 301 h 442"/>
                <a:gd name="T20" fmla="*/ 48 w 235"/>
                <a:gd name="T21" fmla="*/ 274 h 442"/>
                <a:gd name="T22" fmla="*/ 33 w 235"/>
                <a:gd name="T23" fmla="*/ 222 h 442"/>
                <a:gd name="T24" fmla="*/ 32 w 235"/>
                <a:gd name="T25" fmla="*/ 189 h 442"/>
                <a:gd name="T26" fmla="*/ 17 w 235"/>
                <a:gd name="T27" fmla="*/ 138 h 442"/>
                <a:gd name="T28" fmla="*/ 0 w 235"/>
                <a:gd name="T29" fmla="*/ 61 h 442"/>
                <a:gd name="T30" fmla="*/ 207 w 235"/>
                <a:gd name="T31" fmla="*/ 6 h 442"/>
                <a:gd name="T32" fmla="*/ 219 w 235"/>
                <a:gd name="T33" fmla="*/ 5 h 442"/>
                <a:gd name="T34" fmla="*/ 219 w 235"/>
                <a:gd name="T35" fmla="*/ 6 h 442"/>
                <a:gd name="T36" fmla="*/ 219 w 235"/>
                <a:gd name="T37" fmla="*/ 45 h 442"/>
                <a:gd name="T38" fmla="*/ 230 w 235"/>
                <a:gd name="T39" fmla="*/ 71 h 442"/>
                <a:gd name="T40" fmla="*/ 224 w 235"/>
                <a:gd name="T41" fmla="*/ 105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442">
                  <a:moveTo>
                    <a:pt x="224" y="105"/>
                  </a:moveTo>
                  <a:cubicBezTo>
                    <a:pt x="213" y="113"/>
                    <a:pt x="191" y="126"/>
                    <a:pt x="191" y="143"/>
                  </a:cubicBezTo>
                  <a:cubicBezTo>
                    <a:pt x="191" y="159"/>
                    <a:pt x="197" y="184"/>
                    <a:pt x="194" y="203"/>
                  </a:cubicBezTo>
                  <a:cubicBezTo>
                    <a:pt x="191" y="221"/>
                    <a:pt x="180" y="245"/>
                    <a:pt x="183" y="271"/>
                  </a:cubicBezTo>
                  <a:cubicBezTo>
                    <a:pt x="185" y="298"/>
                    <a:pt x="191" y="367"/>
                    <a:pt x="191" y="383"/>
                  </a:cubicBezTo>
                  <a:cubicBezTo>
                    <a:pt x="212" y="421"/>
                    <a:pt x="212" y="421"/>
                    <a:pt x="212" y="421"/>
                  </a:cubicBezTo>
                  <a:cubicBezTo>
                    <a:pt x="162" y="431"/>
                    <a:pt x="103" y="441"/>
                    <a:pt x="101" y="442"/>
                  </a:cubicBezTo>
                  <a:cubicBezTo>
                    <a:pt x="101" y="424"/>
                    <a:pt x="100" y="417"/>
                    <a:pt x="97" y="404"/>
                  </a:cubicBezTo>
                  <a:cubicBezTo>
                    <a:pt x="92" y="386"/>
                    <a:pt x="85" y="348"/>
                    <a:pt x="83" y="327"/>
                  </a:cubicBezTo>
                  <a:cubicBezTo>
                    <a:pt x="81" y="306"/>
                    <a:pt x="70" y="304"/>
                    <a:pt x="58" y="301"/>
                  </a:cubicBezTo>
                  <a:cubicBezTo>
                    <a:pt x="46" y="298"/>
                    <a:pt x="48" y="290"/>
                    <a:pt x="48" y="274"/>
                  </a:cubicBezTo>
                  <a:cubicBezTo>
                    <a:pt x="48" y="257"/>
                    <a:pt x="35" y="235"/>
                    <a:pt x="33" y="222"/>
                  </a:cubicBezTo>
                  <a:cubicBezTo>
                    <a:pt x="30" y="208"/>
                    <a:pt x="32" y="204"/>
                    <a:pt x="32" y="189"/>
                  </a:cubicBezTo>
                  <a:cubicBezTo>
                    <a:pt x="33" y="174"/>
                    <a:pt x="22" y="156"/>
                    <a:pt x="17" y="138"/>
                  </a:cubicBezTo>
                  <a:cubicBezTo>
                    <a:pt x="12" y="121"/>
                    <a:pt x="0" y="61"/>
                    <a:pt x="0" y="61"/>
                  </a:cubicBezTo>
                  <a:cubicBezTo>
                    <a:pt x="207" y="6"/>
                    <a:pt x="207" y="6"/>
                    <a:pt x="207" y="6"/>
                  </a:cubicBezTo>
                  <a:cubicBezTo>
                    <a:pt x="207" y="6"/>
                    <a:pt x="219" y="0"/>
                    <a:pt x="219" y="5"/>
                  </a:cubicBezTo>
                  <a:cubicBezTo>
                    <a:pt x="219" y="6"/>
                    <a:pt x="219" y="6"/>
                    <a:pt x="219" y="6"/>
                  </a:cubicBezTo>
                  <a:cubicBezTo>
                    <a:pt x="219" y="13"/>
                    <a:pt x="219" y="38"/>
                    <a:pt x="219" y="45"/>
                  </a:cubicBezTo>
                  <a:cubicBezTo>
                    <a:pt x="219" y="53"/>
                    <a:pt x="226" y="59"/>
                    <a:pt x="230" y="71"/>
                  </a:cubicBezTo>
                  <a:cubicBezTo>
                    <a:pt x="234" y="83"/>
                    <a:pt x="235" y="97"/>
                    <a:pt x="224" y="105"/>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09">
              <a:extLst>
                <a:ext uri="{FF2B5EF4-FFF2-40B4-BE49-F238E27FC236}">
                  <a16:creationId xmlns:a16="http://schemas.microsoft.com/office/drawing/2014/main" id="{F94AB923-51A9-45DC-9D65-2F817465F8E3}"/>
                </a:ext>
              </a:extLst>
            </p:cNvPr>
            <p:cNvSpPr>
              <a:spLocks/>
            </p:cNvSpPr>
            <p:nvPr userDrawn="1"/>
          </p:nvSpPr>
          <p:spPr bwMode="auto">
            <a:xfrm>
              <a:off x="5083" y="456"/>
              <a:ext cx="166" cy="343"/>
            </a:xfrm>
            <a:custGeom>
              <a:avLst/>
              <a:gdLst>
                <a:gd name="T0" fmla="*/ 220 w 229"/>
                <a:gd name="T1" fmla="*/ 396 h 471"/>
                <a:gd name="T2" fmla="*/ 208 w 229"/>
                <a:gd name="T3" fmla="*/ 394 h 471"/>
                <a:gd name="T4" fmla="*/ 162 w 229"/>
                <a:gd name="T5" fmla="*/ 440 h 471"/>
                <a:gd name="T6" fmla="*/ 86 w 229"/>
                <a:gd name="T7" fmla="*/ 460 h 471"/>
                <a:gd name="T8" fmla="*/ 32 w 229"/>
                <a:gd name="T9" fmla="*/ 471 h 471"/>
                <a:gd name="T10" fmla="*/ 11 w 229"/>
                <a:gd name="T11" fmla="*/ 433 h 471"/>
                <a:gd name="T12" fmla="*/ 3 w 229"/>
                <a:gd name="T13" fmla="*/ 321 h 471"/>
                <a:gd name="T14" fmla="*/ 14 w 229"/>
                <a:gd name="T15" fmla="*/ 253 h 471"/>
                <a:gd name="T16" fmla="*/ 11 w 229"/>
                <a:gd name="T17" fmla="*/ 193 h 471"/>
                <a:gd name="T18" fmla="*/ 44 w 229"/>
                <a:gd name="T19" fmla="*/ 155 h 471"/>
                <a:gd name="T20" fmla="*/ 50 w 229"/>
                <a:gd name="T21" fmla="*/ 121 h 471"/>
                <a:gd name="T22" fmla="*/ 39 w 229"/>
                <a:gd name="T23" fmla="*/ 95 h 471"/>
                <a:gd name="T24" fmla="*/ 39 w 229"/>
                <a:gd name="T25" fmla="*/ 56 h 471"/>
                <a:gd name="T26" fmla="*/ 39 w 229"/>
                <a:gd name="T27" fmla="*/ 55 h 471"/>
                <a:gd name="T28" fmla="*/ 43 w 229"/>
                <a:gd name="T29" fmla="*/ 18 h 471"/>
                <a:gd name="T30" fmla="*/ 63 w 229"/>
                <a:gd name="T31" fmla="*/ 1 h 471"/>
                <a:gd name="T32" fmla="*/ 70 w 229"/>
                <a:gd name="T33" fmla="*/ 0 h 471"/>
                <a:gd name="T34" fmla="*/ 91 w 229"/>
                <a:gd name="T35" fmla="*/ 35 h 471"/>
                <a:gd name="T36" fmla="*/ 157 w 229"/>
                <a:gd name="T37" fmla="*/ 231 h 471"/>
                <a:gd name="T38" fmla="*/ 176 w 229"/>
                <a:gd name="T39" fmla="*/ 291 h 471"/>
                <a:gd name="T40" fmla="*/ 206 w 229"/>
                <a:gd name="T41" fmla="*/ 334 h 471"/>
                <a:gd name="T42" fmla="*/ 222 w 229"/>
                <a:gd name="T43" fmla="*/ 353 h 471"/>
                <a:gd name="T44" fmla="*/ 223 w 229"/>
                <a:gd name="T45" fmla="*/ 354 h 471"/>
                <a:gd name="T46" fmla="*/ 220 w 229"/>
                <a:gd name="T47" fmla="*/ 39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 h="471">
                  <a:moveTo>
                    <a:pt x="220" y="396"/>
                  </a:moveTo>
                  <a:cubicBezTo>
                    <a:pt x="215" y="394"/>
                    <a:pt x="211" y="393"/>
                    <a:pt x="208" y="394"/>
                  </a:cubicBezTo>
                  <a:cubicBezTo>
                    <a:pt x="199" y="398"/>
                    <a:pt x="174" y="432"/>
                    <a:pt x="162" y="440"/>
                  </a:cubicBezTo>
                  <a:cubicBezTo>
                    <a:pt x="152" y="447"/>
                    <a:pt x="86" y="460"/>
                    <a:pt x="86" y="460"/>
                  </a:cubicBezTo>
                  <a:cubicBezTo>
                    <a:pt x="74" y="463"/>
                    <a:pt x="54" y="467"/>
                    <a:pt x="32" y="471"/>
                  </a:cubicBezTo>
                  <a:cubicBezTo>
                    <a:pt x="11" y="433"/>
                    <a:pt x="11" y="433"/>
                    <a:pt x="11" y="433"/>
                  </a:cubicBezTo>
                  <a:cubicBezTo>
                    <a:pt x="11" y="417"/>
                    <a:pt x="5" y="348"/>
                    <a:pt x="3" y="321"/>
                  </a:cubicBezTo>
                  <a:cubicBezTo>
                    <a:pt x="0" y="295"/>
                    <a:pt x="11" y="271"/>
                    <a:pt x="14" y="253"/>
                  </a:cubicBezTo>
                  <a:cubicBezTo>
                    <a:pt x="17" y="234"/>
                    <a:pt x="11" y="209"/>
                    <a:pt x="11" y="193"/>
                  </a:cubicBezTo>
                  <a:cubicBezTo>
                    <a:pt x="11" y="176"/>
                    <a:pt x="33" y="163"/>
                    <a:pt x="44" y="155"/>
                  </a:cubicBezTo>
                  <a:cubicBezTo>
                    <a:pt x="55" y="147"/>
                    <a:pt x="54" y="133"/>
                    <a:pt x="50" y="121"/>
                  </a:cubicBezTo>
                  <a:cubicBezTo>
                    <a:pt x="46" y="109"/>
                    <a:pt x="39" y="103"/>
                    <a:pt x="39" y="95"/>
                  </a:cubicBezTo>
                  <a:cubicBezTo>
                    <a:pt x="39" y="88"/>
                    <a:pt x="39" y="63"/>
                    <a:pt x="39" y="56"/>
                  </a:cubicBezTo>
                  <a:cubicBezTo>
                    <a:pt x="39" y="56"/>
                    <a:pt x="39" y="56"/>
                    <a:pt x="39" y="55"/>
                  </a:cubicBezTo>
                  <a:cubicBezTo>
                    <a:pt x="40" y="51"/>
                    <a:pt x="41" y="28"/>
                    <a:pt x="43" y="18"/>
                  </a:cubicBezTo>
                  <a:cubicBezTo>
                    <a:pt x="45" y="7"/>
                    <a:pt x="52" y="1"/>
                    <a:pt x="63" y="1"/>
                  </a:cubicBezTo>
                  <a:cubicBezTo>
                    <a:pt x="65" y="1"/>
                    <a:pt x="68" y="0"/>
                    <a:pt x="70" y="0"/>
                  </a:cubicBezTo>
                  <a:cubicBezTo>
                    <a:pt x="76" y="1"/>
                    <a:pt x="81" y="7"/>
                    <a:pt x="91" y="35"/>
                  </a:cubicBezTo>
                  <a:cubicBezTo>
                    <a:pt x="104" y="73"/>
                    <a:pt x="149" y="205"/>
                    <a:pt x="157" y="231"/>
                  </a:cubicBezTo>
                  <a:cubicBezTo>
                    <a:pt x="165" y="257"/>
                    <a:pt x="179" y="279"/>
                    <a:pt x="176" y="291"/>
                  </a:cubicBezTo>
                  <a:cubicBezTo>
                    <a:pt x="174" y="302"/>
                    <a:pt x="201" y="323"/>
                    <a:pt x="206" y="334"/>
                  </a:cubicBezTo>
                  <a:cubicBezTo>
                    <a:pt x="211" y="345"/>
                    <a:pt x="215" y="342"/>
                    <a:pt x="222" y="353"/>
                  </a:cubicBezTo>
                  <a:cubicBezTo>
                    <a:pt x="222" y="353"/>
                    <a:pt x="223" y="354"/>
                    <a:pt x="223" y="354"/>
                  </a:cubicBezTo>
                  <a:cubicBezTo>
                    <a:pt x="229" y="366"/>
                    <a:pt x="223" y="394"/>
                    <a:pt x="220" y="396"/>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10">
              <a:extLst>
                <a:ext uri="{FF2B5EF4-FFF2-40B4-BE49-F238E27FC236}">
                  <a16:creationId xmlns:a16="http://schemas.microsoft.com/office/drawing/2014/main" id="{A7839B3F-306C-43B1-B057-A06F15921B80}"/>
                </a:ext>
              </a:extLst>
            </p:cNvPr>
            <p:cNvSpPr>
              <a:spLocks/>
            </p:cNvSpPr>
            <p:nvPr userDrawn="1"/>
          </p:nvSpPr>
          <p:spPr bwMode="auto">
            <a:xfrm>
              <a:off x="5134" y="124"/>
              <a:ext cx="378" cy="590"/>
            </a:xfrm>
            <a:custGeom>
              <a:avLst/>
              <a:gdLst>
                <a:gd name="T0" fmla="*/ 499 w 520"/>
                <a:gd name="T1" fmla="*/ 410 h 811"/>
                <a:gd name="T2" fmla="*/ 459 w 520"/>
                <a:gd name="T3" fmla="*/ 444 h 811"/>
                <a:gd name="T4" fmla="*/ 423 w 520"/>
                <a:gd name="T5" fmla="*/ 486 h 811"/>
                <a:gd name="T6" fmla="*/ 397 w 520"/>
                <a:gd name="T7" fmla="*/ 504 h 811"/>
                <a:gd name="T8" fmla="*/ 377 w 520"/>
                <a:gd name="T9" fmla="*/ 524 h 811"/>
                <a:gd name="T10" fmla="*/ 337 w 520"/>
                <a:gd name="T11" fmla="*/ 532 h 811"/>
                <a:gd name="T12" fmla="*/ 313 w 520"/>
                <a:gd name="T13" fmla="*/ 515 h 811"/>
                <a:gd name="T14" fmla="*/ 305 w 520"/>
                <a:gd name="T15" fmla="*/ 545 h 811"/>
                <a:gd name="T16" fmla="*/ 302 w 520"/>
                <a:gd name="T17" fmla="*/ 603 h 811"/>
                <a:gd name="T18" fmla="*/ 270 w 520"/>
                <a:gd name="T19" fmla="*/ 606 h 811"/>
                <a:gd name="T20" fmla="*/ 263 w 520"/>
                <a:gd name="T21" fmla="*/ 628 h 811"/>
                <a:gd name="T22" fmla="*/ 255 w 520"/>
                <a:gd name="T23" fmla="*/ 653 h 811"/>
                <a:gd name="T24" fmla="*/ 212 w 520"/>
                <a:gd name="T25" fmla="*/ 666 h 811"/>
                <a:gd name="T26" fmla="*/ 191 w 520"/>
                <a:gd name="T27" fmla="*/ 683 h 811"/>
                <a:gd name="T28" fmla="*/ 185 w 520"/>
                <a:gd name="T29" fmla="*/ 726 h 811"/>
                <a:gd name="T30" fmla="*/ 171 w 520"/>
                <a:gd name="T31" fmla="*/ 750 h 811"/>
                <a:gd name="T32" fmla="*/ 155 w 520"/>
                <a:gd name="T33" fmla="*/ 810 h 811"/>
                <a:gd name="T34" fmla="*/ 153 w 520"/>
                <a:gd name="T35" fmla="*/ 811 h 811"/>
                <a:gd name="T36" fmla="*/ 152 w 520"/>
                <a:gd name="T37" fmla="*/ 810 h 811"/>
                <a:gd name="T38" fmla="*/ 136 w 520"/>
                <a:gd name="T39" fmla="*/ 791 h 811"/>
                <a:gd name="T40" fmla="*/ 106 w 520"/>
                <a:gd name="T41" fmla="*/ 748 h 811"/>
                <a:gd name="T42" fmla="*/ 87 w 520"/>
                <a:gd name="T43" fmla="*/ 688 h 811"/>
                <a:gd name="T44" fmla="*/ 21 w 520"/>
                <a:gd name="T45" fmla="*/ 492 h 811"/>
                <a:gd name="T46" fmla="*/ 0 w 520"/>
                <a:gd name="T47" fmla="*/ 457 h 811"/>
                <a:gd name="T48" fmla="*/ 0 w 520"/>
                <a:gd name="T49" fmla="*/ 457 h 811"/>
                <a:gd name="T50" fmla="*/ 21 w 520"/>
                <a:gd name="T51" fmla="*/ 431 h 811"/>
                <a:gd name="T52" fmla="*/ 38 w 520"/>
                <a:gd name="T53" fmla="*/ 419 h 811"/>
                <a:gd name="T54" fmla="*/ 49 w 520"/>
                <a:gd name="T55" fmla="*/ 370 h 811"/>
                <a:gd name="T56" fmla="*/ 65 w 520"/>
                <a:gd name="T57" fmla="*/ 341 h 811"/>
                <a:gd name="T58" fmla="*/ 72 w 520"/>
                <a:gd name="T59" fmla="*/ 314 h 811"/>
                <a:gd name="T60" fmla="*/ 65 w 520"/>
                <a:gd name="T61" fmla="*/ 268 h 811"/>
                <a:gd name="T62" fmla="*/ 74 w 520"/>
                <a:gd name="T63" fmla="*/ 228 h 811"/>
                <a:gd name="T64" fmla="*/ 74 w 520"/>
                <a:gd name="T65" fmla="*/ 191 h 811"/>
                <a:gd name="T66" fmla="*/ 76 w 520"/>
                <a:gd name="T67" fmla="*/ 150 h 811"/>
                <a:gd name="T68" fmla="*/ 106 w 520"/>
                <a:gd name="T69" fmla="*/ 56 h 811"/>
                <a:gd name="T70" fmla="*/ 139 w 520"/>
                <a:gd name="T71" fmla="*/ 23 h 811"/>
                <a:gd name="T72" fmla="*/ 189 w 520"/>
                <a:gd name="T73" fmla="*/ 46 h 811"/>
                <a:gd name="T74" fmla="*/ 244 w 520"/>
                <a:gd name="T75" fmla="*/ 10 h 811"/>
                <a:gd name="T76" fmla="*/ 312 w 520"/>
                <a:gd name="T77" fmla="*/ 74 h 811"/>
                <a:gd name="T78" fmla="*/ 349 w 520"/>
                <a:gd name="T79" fmla="*/ 175 h 811"/>
                <a:gd name="T80" fmla="*/ 372 w 520"/>
                <a:gd name="T81" fmla="*/ 264 h 811"/>
                <a:gd name="T82" fmla="*/ 417 w 520"/>
                <a:gd name="T83" fmla="*/ 274 h 811"/>
                <a:gd name="T84" fmla="*/ 443 w 520"/>
                <a:gd name="T85" fmla="*/ 328 h 811"/>
                <a:gd name="T86" fmla="*/ 479 w 520"/>
                <a:gd name="T87" fmla="*/ 334 h 811"/>
                <a:gd name="T88" fmla="*/ 519 w 520"/>
                <a:gd name="T89" fmla="*/ 381 h 811"/>
                <a:gd name="T90" fmla="*/ 499 w 520"/>
                <a:gd name="T91" fmla="*/ 41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0" h="811">
                  <a:moveTo>
                    <a:pt x="499" y="410"/>
                  </a:moveTo>
                  <a:cubicBezTo>
                    <a:pt x="488" y="418"/>
                    <a:pt x="467" y="431"/>
                    <a:pt x="459" y="444"/>
                  </a:cubicBezTo>
                  <a:cubicBezTo>
                    <a:pt x="450" y="456"/>
                    <a:pt x="433" y="481"/>
                    <a:pt x="423" y="486"/>
                  </a:cubicBezTo>
                  <a:cubicBezTo>
                    <a:pt x="414" y="492"/>
                    <a:pt x="400" y="486"/>
                    <a:pt x="397" y="504"/>
                  </a:cubicBezTo>
                  <a:cubicBezTo>
                    <a:pt x="395" y="523"/>
                    <a:pt x="391" y="524"/>
                    <a:pt x="377" y="524"/>
                  </a:cubicBezTo>
                  <a:cubicBezTo>
                    <a:pt x="364" y="524"/>
                    <a:pt x="346" y="546"/>
                    <a:pt x="337" y="532"/>
                  </a:cubicBezTo>
                  <a:cubicBezTo>
                    <a:pt x="327" y="518"/>
                    <a:pt x="319" y="510"/>
                    <a:pt x="313" y="515"/>
                  </a:cubicBezTo>
                  <a:cubicBezTo>
                    <a:pt x="306" y="520"/>
                    <a:pt x="305" y="529"/>
                    <a:pt x="305" y="545"/>
                  </a:cubicBezTo>
                  <a:cubicBezTo>
                    <a:pt x="305" y="561"/>
                    <a:pt x="321" y="600"/>
                    <a:pt x="302" y="603"/>
                  </a:cubicBezTo>
                  <a:cubicBezTo>
                    <a:pt x="283" y="606"/>
                    <a:pt x="275" y="597"/>
                    <a:pt x="270" y="606"/>
                  </a:cubicBezTo>
                  <a:cubicBezTo>
                    <a:pt x="265" y="614"/>
                    <a:pt x="263" y="628"/>
                    <a:pt x="263" y="628"/>
                  </a:cubicBezTo>
                  <a:cubicBezTo>
                    <a:pt x="263" y="628"/>
                    <a:pt x="271" y="658"/>
                    <a:pt x="255" y="653"/>
                  </a:cubicBezTo>
                  <a:cubicBezTo>
                    <a:pt x="239" y="648"/>
                    <a:pt x="231" y="661"/>
                    <a:pt x="212" y="666"/>
                  </a:cubicBezTo>
                  <a:cubicBezTo>
                    <a:pt x="193" y="670"/>
                    <a:pt x="193" y="668"/>
                    <a:pt x="191" y="683"/>
                  </a:cubicBezTo>
                  <a:cubicBezTo>
                    <a:pt x="189" y="698"/>
                    <a:pt x="199" y="718"/>
                    <a:pt x="185" y="726"/>
                  </a:cubicBezTo>
                  <a:cubicBezTo>
                    <a:pt x="172" y="734"/>
                    <a:pt x="173" y="738"/>
                    <a:pt x="171" y="750"/>
                  </a:cubicBezTo>
                  <a:cubicBezTo>
                    <a:pt x="168" y="763"/>
                    <a:pt x="155" y="793"/>
                    <a:pt x="155" y="810"/>
                  </a:cubicBezTo>
                  <a:cubicBezTo>
                    <a:pt x="153" y="811"/>
                    <a:pt x="153" y="811"/>
                    <a:pt x="153" y="811"/>
                  </a:cubicBezTo>
                  <a:cubicBezTo>
                    <a:pt x="153" y="811"/>
                    <a:pt x="152" y="810"/>
                    <a:pt x="152" y="810"/>
                  </a:cubicBezTo>
                  <a:cubicBezTo>
                    <a:pt x="145" y="799"/>
                    <a:pt x="141" y="802"/>
                    <a:pt x="136" y="791"/>
                  </a:cubicBezTo>
                  <a:cubicBezTo>
                    <a:pt x="131" y="780"/>
                    <a:pt x="104" y="759"/>
                    <a:pt x="106" y="748"/>
                  </a:cubicBezTo>
                  <a:cubicBezTo>
                    <a:pt x="109" y="736"/>
                    <a:pt x="95" y="714"/>
                    <a:pt x="87" y="688"/>
                  </a:cubicBezTo>
                  <a:cubicBezTo>
                    <a:pt x="79" y="662"/>
                    <a:pt x="34" y="530"/>
                    <a:pt x="21" y="492"/>
                  </a:cubicBezTo>
                  <a:cubicBezTo>
                    <a:pt x="11" y="464"/>
                    <a:pt x="6" y="458"/>
                    <a:pt x="0" y="457"/>
                  </a:cubicBezTo>
                  <a:cubicBezTo>
                    <a:pt x="0" y="457"/>
                    <a:pt x="0" y="457"/>
                    <a:pt x="0" y="457"/>
                  </a:cubicBezTo>
                  <a:cubicBezTo>
                    <a:pt x="0" y="457"/>
                    <a:pt x="12" y="426"/>
                    <a:pt x="21" y="431"/>
                  </a:cubicBezTo>
                  <a:cubicBezTo>
                    <a:pt x="30" y="436"/>
                    <a:pt x="35" y="439"/>
                    <a:pt x="38" y="419"/>
                  </a:cubicBezTo>
                  <a:cubicBezTo>
                    <a:pt x="41" y="399"/>
                    <a:pt x="45" y="375"/>
                    <a:pt x="49" y="370"/>
                  </a:cubicBezTo>
                  <a:cubicBezTo>
                    <a:pt x="53" y="365"/>
                    <a:pt x="64" y="349"/>
                    <a:pt x="65" y="341"/>
                  </a:cubicBezTo>
                  <a:cubicBezTo>
                    <a:pt x="66" y="333"/>
                    <a:pt x="78" y="324"/>
                    <a:pt x="72" y="314"/>
                  </a:cubicBezTo>
                  <a:cubicBezTo>
                    <a:pt x="72" y="314"/>
                    <a:pt x="65" y="291"/>
                    <a:pt x="65" y="268"/>
                  </a:cubicBezTo>
                  <a:cubicBezTo>
                    <a:pt x="65" y="244"/>
                    <a:pt x="74" y="228"/>
                    <a:pt x="74" y="228"/>
                  </a:cubicBezTo>
                  <a:cubicBezTo>
                    <a:pt x="74" y="228"/>
                    <a:pt x="79" y="204"/>
                    <a:pt x="74" y="191"/>
                  </a:cubicBezTo>
                  <a:cubicBezTo>
                    <a:pt x="69" y="178"/>
                    <a:pt x="74" y="160"/>
                    <a:pt x="76" y="150"/>
                  </a:cubicBezTo>
                  <a:cubicBezTo>
                    <a:pt x="78" y="141"/>
                    <a:pt x="108" y="66"/>
                    <a:pt x="106" y="56"/>
                  </a:cubicBezTo>
                  <a:cubicBezTo>
                    <a:pt x="105" y="45"/>
                    <a:pt x="123" y="0"/>
                    <a:pt x="139" y="23"/>
                  </a:cubicBezTo>
                  <a:cubicBezTo>
                    <a:pt x="155" y="46"/>
                    <a:pt x="169" y="70"/>
                    <a:pt x="189" y="46"/>
                  </a:cubicBezTo>
                  <a:cubicBezTo>
                    <a:pt x="209" y="22"/>
                    <a:pt x="219" y="2"/>
                    <a:pt x="244" y="10"/>
                  </a:cubicBezTo>
                  <a:cubicBezTo>
                    <a:pt x="269" y="17"/>
                    <a:pt x="299" y="34"/>
                    <a:pt x="312" y="74"/>
                  </a:cubicBezTo>
                  <a:cubicBezTo>
                    <a:pt x="325" y="114"/>
                    <a:pt x="344" y="145"/>
                    <a:pt x="349" y="175"/>
                  </a:cubicBezTo>
                  <a:cubicBezTo>
                    <a:pt x="353" y="205"/>
                    <a:pt x="354" y="257"/>
                    <a:pt x="372" y="264"/>
                  </a:cubicBezTo>
                  <a:cubicBezTo>
                    <a:pt x="390" y="270"/>
                    <a:pt x="407" y="256"/>
                    <a:pt x="417" y="274"/>
                  </a:cubicBezTo>
                  <a:cubicBezTo>
                    <a:pt x="427" y="292"/>
                    <a:pt x="427" y="322"/>
                    <a:pt x="443" y="328"/>
                  </a:cubicBezTo>
                  <a:cubicBezTo>
                    <a:pt x="459" y="334"/>
                    <a:pt x="461" y="320"/>
                    <a:pt x="479" y="334"/>
                  </a:cubicBezTo>
                  <a:cubicBezTo>
                    <a:pt x="496" y="349"/>
                    <a:pt x="519" y="374"/>
                    <a:pt x="519" y="381"/>
                  </a:cubicBezTo>
                  <a:cubicBezTo>
                    <a:pt x="520" y="388"/>
                    <a:pt x="511" y="402"/>
                    <a:pt x="499" y="410"/>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6" name="Oval 115">
            <a:extLst>
              <a:ext uri="{FF2B5EF4-FFF2-40B4-BE49-F238E27FC236}">
                <a16:creationId xmlns:a16="http://schemas.microsoft.com/office/drawing/2014/main" id="{4CC3E793-3682-4815-8488-8B6DAF83FA77}"/>
              </a:ext>
            </a:extLst>
          </p:cNvPr>
          <p:cNvSpPr/>
          <p:nvPr/>
        </p:nvSpPr>
        <p:spPr bwMode="auto">
          <a:xfrm>
            <a:off x="897430" y="1369935"/>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17" name="Oval 116">
            <a:extLst>
              <a:ext uri="{FF2B5EF4-FFF2-40B4-BE49-F238E27FC236}">
                <a16:creationId xmlns:a16="http://schemas.microsoft.com/office/drawing/2014/main" id="{A6AE131F-E992-4E68-A822-D365A23AC539}"/>
              </a:ext>
            </a:extLst>
          </p:cNvPr>
          <p:cNvSpPr/>
          <p:nvPr/>
        </p:nvSpPr>
        <p:spPr bwMode="auto">
          <a:xfrm>
            <a:off x="723593" y="1878551"/>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18" name="Oval 117">
            <a:extLst>
              <a:ext uri="{FF2B5EF4-FFF2-40B4-BE49-F238E27FC236}">
                <a16:creationId xmlns:a16="http://schemas.microsoft.com/office/drawing/2014/main" id="{1C83F3C6-F1A9-46BB-82C2-D57085C6E952}"/>
              </a:ext>
            </a:extLst>
          </p:cNvPr>
          <p:cNvSpPr/>
          <p:nvPr/>
        </p:nvSpPr>
        <p:spPr bwMode="auto">
          <a:xfrm>
            <a:off x="489572" y="3119988"/>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19" name="Oval 118">
            <a:extLst>
              <a:ext uri="{FF2B5EF4-FFF2-40B4-BE49-F238E27FC236}">
                <a16:creationId xmlns:a16="http://schemas.microsoft.com/office/drawing/2014/main" id="{5E31EA5B-8B2D-4E97-8A18-4748041DCD8E}"/>
              </a:ext>
            </a:extLst>
          </p:cNvPr>
          <p:cNvSpPr/>
          <p:nvPr/>
        </p:nvSpPr>
        <p:spPr bwMode="auto">
          <a:xfrm>
            <a:off x="769031" y="3742098"/>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0" name="Oval 119">
            <a:extLst>
              <a:ext uri="{FF2B5EF4-FFF2-40B4-BE49-F238E27FC236}">
                <a16:creationId xmlns:a16="http://schemas.microsoft.com/office/drawing/2014/main" id="{71E1B4B7-D574-4B03-8B81-4898F6EA85C9}"/>
              </a:ext>
            </a:extLst>
          </p:cNvPr>
          <p:cNvSpPr/>
          <p:nvPr/>
        </p:nvSpPr>
        <p:spPr bwMode="auto">
          <a:xfrm>
            <a:off x="2025924" y="2937887"/>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1" name="Oval 120">
            <a:extLst>
              <a:ext uri="{FF2B5EF4-FFF2-40B4-BE49-F238E27FC236}">
                <a16:creationId xmlns:a16="http://schemas.microsoft.com/office/drawing/2014/main" id="{D5E15B28-6C4B-4194-ADE2-3842E091D6FA}"/>
              </a:ext>
            </a:extLst>
          </p:cNvPr>
          <p:cNvSpPr/>
          <p:nvPr/>
        </p:nvSpPr>
        <p:spPr bwMode="auto">
          <a:xfrm>
            <a:off x="1942284" y="3721055"/>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2" name="Oval 121">
            <a:extLst>
              <a:ext uri="{FF2B5EF4-FFF2-40B4-BE49-F238E27FC236}">
                <a16:creationId xmlns:a16="http://schemas.microsoft.com/office/drawing/2014/main" id="{6DF74535-2BA5-44E0-96C4-407BC35C11B3}"/>
              </a:ext>
            </a:extLst>
          </p:cNvPr>
          <p:cNvSpPr/>
          <p:nvPr/>
        </p:nvSpPr>
        <p:spPr bwMode="auto">
          <a:xfrm>
            <a:off x="2953560" y="3135580"/>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3" name="Oval 122">
            <a:extLst>
              <a:ext uri="{FF2B5EF4-FFF2-40B4-BE49-F238E27FC236}">
                <a16:creationId xmlns:a16="http://schemas.microsoft.com/office/drawing/2014/main" id="{D53DC368-56EC-49DD-AA16-01F339238876}"/>
              </a:ext>
            </a:extLst>
          </p:cNvPr>
          <p:cNvSpPr/>
          <p:nvPr/>
        </p:nvSpPr>
        <p:spPr bwMode="auto">
          <a:xfrm>
            <a:off x="5240704" y="2720101"/>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4" name="Oval 123">
            <a:extLst>
              <a:ext uri="{FF2B5EF4-FFF2-40B4-BE49-F238E27FC236}">
                <a16:creationId xmlns:a16="http://schemas.microsoft.com/office/drawing/2014/main" id="{15D7E9BD-EB0E-46F6-B6CD-70EDD547218A}"/>
              </a:ext>
            </a:extLst>
          </p:cNvPr>
          <p:cNvSpPr/>
          <p:nvPr/>
        </p:nvSpPr>
        <p:spPr bwMode="auto">
          <a:xfrm>
            <a:off x="5576794" y="3082355"/>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5" name="Oval 124">
            <a:extLst>
              <a:ext uri="{FF2B5EF4-FFF2-40B4-BE49-F238E27FC236}">
                <a16:creationId xmlns:a16="http://schemas.microsoft.com/office/drawing/2014/main" id="{8F11CABD-2D67-44DA-8DCC-AB75DBBC526F}"/>
              </a:ext>
            </a:extLst>
          </p:cNvPr>
          <p:cNvSpPr/>
          <p:nvPr/>
        </p:nvSpPr>
        <p:spPr bwMode="auto">
          <a:xfrm>
            <a:off x="5751677" y="2474070"/>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6" name="Oval 125">
            <a:extLst>
              <a:ext uri="{FF2B5EF4-FFF2-40B4-BE49-F238E27FC236}">
                <a16:creationId xmlns:a16="http://schemas.microsoft.com/office/drawing/2014/main" id="{425E5A09-4A0D-416A-9322-3CBC2CACDA11}"/>
              </a:ext>
            </a:extLst>
          </p:cNvPr>
          <p:cNvSpPr/>
          <p:nvPr/>
        </p:nvSpPr>
        <p:spPr bwMode="auto">
          <a:xfrm>
            <a:off x="6086234" y="2823834"/>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7" name="Oval 126">
            <a:hlinkClick r:id="" action="ppaction://noaction"/>
            <a:extLst>
              <a:ext uri="{FF2B5EF4-FFF2-40B4-BE49-F238E27FC236}">
                <a16:creationId xmlns:a16="http://schemas.microsoft.com/office/drawing/2014/main" id="{E5E50B77-4019-4066-A702-3CFEE57EE77C}"/>
              </a:ext>
            </a:extLst>
          </p:cNvPr>
          <p:cNvSpPr/>
          <p:nvPr/>
        </p:nvSpPr>
        <p:spPr bwMode="auto">
          <a:xfrm>
            <a:off x="7197611" y="2577774"/>
            <a:ext cx="251420" cy="251420"/>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eaLnBrk="1" hangingPunct="1">
              <a:spcAft>
                <a:spcPts val="600"/>
              </a:spcAft>
            </a:pPr>
            <a:r>
              <a:rPr kumimoji="0" lang="en-US" sz="1400" b="1" u="none" strike="noStrike" cap="none" normalizeH="0" baseline="0" dirty="0">
                <a:ln>
                  <a:noFill/>
                </a:ln>
                <a:solidFill>
                  <a:schemeClr val="bg1"/>
                </a:solidFill>
                <a:effectLst/>
                <a:latin typeface="Arial Black" panose="020B0604020202020204" pitchFamily="34" charset="0"/>
                <a:ea typeface="ＭＳ Ｐゴシック" charset="0"/>
                <a:cs typeface="Arial Black" panose="020B0604020202020204" pitchFamily="34" charset="0"/>
              </a:rPr>
              <a:t>+</a:t>
            </a:r>
          </a:p>
        </p:txBody>
      </p:sp>
      <p:sp>
        <p:nvSpPr>
          <p:cNvPr id="128" name="Oval 127">
            <a:extLst>
              <a:ext uri="{FF2B5EF4-FFF2-40B4-BE49-F238E27FC236}">
                <a16:creationId xmlns:a16="http://schemas.microsoft.com/office/drawing/2014/main" id="{46140BA0-432B-4548-8980-2EDFF9563FB1}"/>
              </a:ext>
            </a:extLst>
          </p:cNvPr>
          <p:cNvSpPr/>
          <p:nvPr/>
        </p:nvSpPr>
        <p:spPr bwMode="auto">
          <a:xfrm>
            <a:off x="7631025" y="1896181"/>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29" name="Oval 128">
            <a:extLst>
              <a:ext uri="{FF2B5EF4-FFF2-40B4-BE49-F238E27FC236}">
                <a16:creationId xmlns:a16="http://schemas.microsoft.com/office/drawing/2014/main" id="{015AFBE1-E61C-4E90-A7EA-0F51B3D019A0}"/>
              </a:ext>
            </a:extLst>
          </p:cNvPr>
          <p:cNvSpPr/>
          <p:nvPr/>
        </p:nvSpPr>
        <p:spPr bwMode="auto">
          <a:xfrm>
            <a:off x="7109403" y="3004752"/>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30" name="Oval 129">
            <a:extLst>
              <a:ext uri="{FF2B5EF4-FFF2-40B4-BE49-F238E27FC236}">
                <a16:creationId xmlns:a16="http://schemas.microsoft.com/office/drawing/2014/main" id="{0C5DDF1D-ED51-4B3A-9074-1E930694B6B8}"/>
              </a:ext>
            </a:extLst>
          </p:cNvPr>
          <p:cNvSpPr/>
          <p:nvPr/>
        </p:nvSpPr>
        <p:spPr bwMode="auto">
          <a:xfrm>
            <a:off x="6788627" y="5196104"/>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31" name="Oval 130">
            <a:hlinkClick r:id="" action="ppaction://noaction"/>
            <a:extLst>
              <a:ext uri="{FF2B5EF4-FFF2-40B4-BE49-F238E27FC236}">
                <a16:creationId xmlns:a16="http://schemas.microsoft.com/office/drawing/2014/main" id="{D1815918-1460-45FE-8773-4CA13C9ABE99}"/>
              </a:ext>
            </a:extLst>
          </p:cNvPr>
          <p:cNvSpPr/>
          <p:nvPr/>
        </p:nvSpPr>
        <p:spPr bwMode="auto">
          <a:xfrm>
            <a:off x="7395304" y="2189991"/>
            <a:ext cx="251420" cy="251420"/>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eaLnBrk="1" hangingPunct="1">
              <a:spcAft>
                <a:spcPts val="600"/>
              </a:spcAft>
            </a:pPr>
            <a:r>
              <a:rPr kumimoji="0" lang="en-US" sz="1400" b="1" u="none" strike="noStrike" cap="none" normalizeH="0" baseline="0" dirty="0">
                <a:ln>
                  <a:noFill/>
                </a:ln>
                <a:solidFill>
                  <a:schemeClr val="bg1"/>
                </a:solidFill>
                <a:effectLst/>
                <a:latin typeface="Arial Black" panose="020B0604020202020204" pitchFamily="34" charset="0"/>
                <a:ea typeface="ＭＳ Ｐゴシック" charset="0"/>
                <a:cs typeface="Arial Black" panose="020B0604020202020204" pitchFamily="34" charset="0"/>
              </a:rPr>
              <a:t>+</a:t>
            </a:r>
          </a:p>
        </p:txBody>
      </p:sp>
      <p:sp>
        <p:nvSpPr>
          <p:cNvPr id="132" name="Oval 131">
            <a:hlinkClick r:id="" action="ppaction://noaction"/>
            <a:extLst>
              <a:ext uri="{FF2B5EF4-FFF2-40B4-BE49-F238E27FC236}">
                <a16:creationId xmlns:a16="http://schemas.microsoft.com/office/drawing/2014/main" id="{2C454552-BCD9-46B0-8F22-CBBD54CB19C3}"/>
              </a:ext>
            </a:extLst>
          </p:cNvPr>
          <p:cNvSpPr/>
          <p:nvPr/>
        </p:nvSpPr>
        <p:spPr bwMode="auto">
          <a:xfrm>
            <a:off x="742174" y="3300113"/>
            <a:ext cx="251420" cy="251420"/>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eaLnBrk="1" hangingPunct="1">
              <a:spcAft>
                <a:spcPts val="600"/>
              </a:spcAft>
            </a:pPr>
            <a:r>
              <a:rPr kumimoji="0" lang="en-US" sz="1400" b="1" u="none" strike="noStrike" cap="none" normalizeH="0" baseline="0" dirty="0">
                <a:ln>
                  <a:noFill/>
                </a:ln>
                <a:solidFill>
                  <a:schemeClr val="bg1"/>
                </a:solidFill>
                <a:effectLst/>
                <a:latin typeface="Arial Black" panose="020B0604020202020204" pitchFamily="34" charset="0"/>
                <a:ea typeface="ＭＳ Ｐゴシック" charset="0"/>
                <a:cs typeface="Arial Black" panose="020B0604020202020204" pitchFamily="34" charset="0"/>
              </a:rPr>
              <a:t>+</a:t>
            </a:r>
          </a:p>
        </p:txBody>
      </p:sp>
      <p:sp>
        <p:nvSpPr>
          <p:cNvPr id="133" name="Oval 132">
            <a:hlinkClick r:id="" action="ppaction://noaction"/>
            <a:extLst>
              <a:ext uri="{FF2B5EF4-FFF2-40B4-BE49-F238E27FC236}">
                <a16:creationId xmlns:a16="http://schemas.microsoft.com/office/drawing/2014/main" id="{2378424F-0901-4300-9855-63A578D926DD}"/>
              </a:ext>
            </a:extLst>
          </p:cNvPr>
          <p:cNvSpPr/>
          <p:nvPr/>
        </p:nvSpPr>
        <p:spPr bwMode="auto">
          <a:xfrm>
            <a:off x="867884" y="1297558"/>
            <a:ext cx="251420" cy="251420"/>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eaLnBrk="1" hangingPunct="1">
              <a:spcAft>
                <a:spcPts val="600"/>
              </a:spcAft>
            </a:pPr>
            <a:r>
              <a:rPr kumimoji="0" lang="en-US" sz="1400" b="1" u="none" strike="noStrike" cap="none" normalizeH="0" baseline="0" dirty="0">
                <a:ln>
                  <a:noFill/>
                </a:ln>
                <a:solidFill>
                  <a:schemeClr val="bg1"/>
                </a:solidFill>
                <a:effectLst/>
                <a:latin typeface="Arial Black" panose="020B0604020202020204" pitchFamily="34" charset="0"/>
                <a:ea typeface="ＭＳ Ｐゴシック" charset="0"/>
                <a:cs typeface="Arial Black" panose="020B0604020202020204" pitchFamily="34" charset="0"/>
              </a:rPr>
              <a:t>+</a:t>
            </a:r>
          </a:p>
        </p:txBody>
      </p:sp>
      <p:sp>
        <p:nvSpPr>
          <p:cNvPr id="134" name="Oval 133">
            <a:extLst>
              <a:ext uri="{FF2B5EF4-FFF2-40B4-BE49-F238E27FC236}">
                <a16:creationId xmlns:a16="http://schemas.microsoft.com/office/drawing/2014/main" id="{9B47F705-FB05-476E-A0B3-5573825D4E02}"/>
              </a:ext>
            </a:extLst>
          </p:cNvPr>
          <p:cNvSpPr/>
          <p:nvPr/>
        </p:nvSpPr>
        <p:spPr bwMode="auto">
          <a:xfrm>
            <a:off x="4271752" y="4942458"/>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35" name="Oval 134">
            <a:extLst>
              <a:ext uri="{FF2B5EF4-FFF2-40B4-BE49-F238E27FC236}">
                <a16:creationId xmlns:a16="http://schemas.microsoft.com/office/drawing/2014/main" id="{074744EC-7AD5-48C9-82BD-FEB68015FB11}"/>
              </a:ext>
            </a:extLst>
          </p:cNvPr>
          <p:cNvSpPr/>
          <p:nvPr/>
        </p:nvSpPr>
        <p:spPr bwMode="auto">
          <a:xfrm>
            <a:off x="7004095" y="2751411"/>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36" name="Oval 135">
            <a:extLst>
              <a:ext uri="{FF2B5EF4-FFF2-40B4-BE49-F238E27FC236}">
                <a16:creationId xmlns:a16="http://schemas.microsoft.com/office/drawing/2014/main" id="{C2B93138-BFA0-4713-BD24-CEF2A89A63CE}"/>
              </a:ext>
            </a:extLst>
          </p:cNvPr>
          <p:cNvSpPr/>
          <p:nvPr/>
        </p:nvSpPr>
        <p:spPr bwMode="auto">
          <a:xfrm>
            <a:off x="3782966" y="4998362"/>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37" name="Oval 136">
            <a:extLst>
              <a:ext uri="{FF2B5EF4-FFF2-40B4-BE49-F238E27FC236}">
                <a16:creationId xmlns:a16="http://schemas.microsoft.com/office/drawing/2014/main" id="{F489B77A-7584-44B5-9BA7-AB525E8CA926}"/>
              </a:ext>
            </a:extLst>
          </p:cNvPr>
          <p:cNvSpPr/>
          <p:nvPr/>
        </p:nvSpPr>
        <p:spPr bwMode="auto">
          <a:xfrm>
            <a:off x="986294" y="3986909"/>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38" name="Oval 137">
            <a:extLst>
              <a:ext uri="{FF2B5EF4-FFF2-40B4-BE49-F238E27FC236}">
                <a16:creationId xmlns:a16="http://schemas.microsoft.com/office/drawing/2014/main" id="{29A7389F-1F10-4347-8268-F59D88454631}"/>
              </a:ext>
            </a:extLst>
          </p:cNvPr>
          <p:cNvSpPr/>
          <p:nvPr/>
        </p:nvSpPr>
        <p:spPr bwMode="auto">
          <a:xfrm>
            <a:off x="4058746" y="4517199"/>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39" name="Oval 138">
            <a:extLst>
              <a:ext uri="{FF2B5EF4-FFF2-40B4-BE49-F238E27FC236}">
                <a16:creationId xmlns:a16="http://schemas.microsoft.com/office/drawing/2014/main" id="{9E815FFD-3146-4E0D-B8AD-3839E743983C}"/>
              </a:ext>
            </a:extLst>
          </p:cNvPr>
          <p:cNvSpPr/>
          <p:nvPr/>
        </p:nvSpPr>
        <p:spPr bwMode="auto">
          <a:xfrm>
            <a:off x="3917542" y="4799360"/>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40" name="Oval 139">
            <a:extLst>
              <a:ext uri="{FF2B5EF4-FFF2-40B4-BE49-F238E27FC236}">
                <a16:creationId xmlns:a16="http://schemas.microsoft.com/office/drawing/2014/main" id="{97F9F12F-FFD5-4213-94F7-6BB522FF4E7C}"/>
              </a:ext>
            </a:extLst>
          </p:cNvPr>
          <p:cNvSpPr/>
          <p:nvPr/>
        </p:nvSpPr>
        <p:spPr bwMode="auto">
          <a:xfrm>
            <a:off x="6518225" y="4748371"/>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41" name="Oval 140">
            <a:extLst>
              <a:ext uri="{FF2B5EF4-FFF2-40B4-BE49-F238E27FC236}">
                <a16:creationId xmlns:a16="http://schemas.microsoft.com/office/drawing/2014/main" id="{1A5BD6F8-15B5-4DD7-BD2D-B5787449732B}"/>
              </a:ext>
            </a:extLst>
          </p:cNvPr>
          <p:cNvSpPr/>
          <p:nvPr/>
        </p:nvSpPr>
        <p:spPr bwMode="auto">
          <a:xfrm>
            <a:off x="4607823" y="2207785"/>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42" name="Oval 141">
            <a:extLst>
              <a:ext uri="{FF2B5EF4-FFF2-40B4-BE49-F238E27FC236}">
                <a16:creationId xmlns:a16="http://schemas.microsoft.com/office/drawing/2014/main" id="{7BEAAB8D-8E34-4595-AFCD-F560EEA2DE8B}"/>
              </a:ext>
            </a:extLst>
          </p:cNvPr>
          <p:cNvSpPr/>
          <p:nvPr/>
        </p:nvSpPr>
        <p:spPr bwMode="auto">
          <a:xfrm>
            <a:off x="5255153" y="2502762"/>
            <a:ext cx="161434" cy="161434"/>
          </a:xfrm>
          <a:prstGeom prst="ellipse">
            <a:avLst/>
          </a:prstGeom>
          <a:solidFill>
            <a:schemeClr val="tx2"/>
          </a:solidFill>
          <a:ln w="76200" cap="flat" cmpd="sng" algn="ctr">
            <a:solidFill>
              <a:schemeClr val="accent1">
                <a:alpha val="25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eaLnBrk="1" hangingPunct="1">
              <a:spcAft>
                <a:spcPts val="600"/>
              </a:spcAft>
            </a:pPr>
            <a:endParaRPr kumimoji="0" lang="en-US" sz="1800" b="0" i="0" u="none" strike="noStrike" cap="none" normalizeH="0" baseline="0" dirty="0">
              <a:ln>
                <a:noFill/>
              </a:ln>
              <a:solidFill>
                <a:schemeClr val="bg1"/>
              </a:solidFill>
              <a:effectLst/>
              <a:latin typeface="Arial" charset="0"/>
              <a:ea typeface="ＭＳ Ｐゴシック" charset="0"/>
            </a:endParaRPr>
          </a:p>
        </p:txBody>
      </p:sp>
      <p:sp>
        <p:nvSpPr>
          <p:cNvPr id="143" name="TextBox 142">
            <a:extLst>
              <a:ext uri="{FF2B5EF4-FFF2-40B4-BE49-F238E27FC236}">
                <a16:creationId xmlns:a16="http://schemas.microsoft.com/office/drawing/2014/main" id="{04E2EA4E-8550-474A-9C1C-C25628106A13}"/>
              </a:ext>
            </a:extLst>
          </p:cNvPr>
          <p:cNvSpPr txBox="1"/>
          <p:nvPr/>
        </p:nvSpPr>
        <p:spPr>
          <a:xfrm>
            <a:off x="8476889" y="1766158"/>
            <a:ext cx="3173585" cy="646331"/>
          </a:xfrm>
          <a:prstGeom prst="rect">
            <a:avLst/>
          </a:prstGeom>
          <a:noFill/>
        </p:spPr>
        <p:txBody>
          <a:bodyPr wrap="square" rtlCol="0">
            <a:spAutoFit/>
          </a:bodyPr>
          <a:lstStyle/>
          <a:p>
            <a:pPr algn="ctr"/>
            <a:r>
              <a:rPr lang="en-US" dirty="0"/>
              <a:t>325 Cities have stated a commitment to climate action </a:t>
            </a:r>
          </a:p>
        </p:txBody>
      </p:sp>
      <p:sp>
        <p:nvSpPr>
          <p:cNvPr id="144" name="TextBox 143">
            <a:extLst>
              <a:ext uri="{FF2B5EF4-FFF2-40B4-BE49-F238E27FC236}">
                <a16:creationId xmlns:a16="http://schemas.microsoft.com/office/drawing/2014/main" id="{AE96D7F6-2D65-4365-9A2D-18A6CE8DBB3A}"/>
              </a:ext>
            </a:extLst>
          </p:cNvPr>
          <p:cNvSpPr txBox="1"/>
          <p:nvPr/>
        </p:nvSpPr>
        <p:spPr>
          <a:xfrm>
            <a:off x="8476889" y="2835349"/>
            <a:ext cx="3173585" cy="923330"/>
          </a:xfrm>
          <a:prstGeom prst="rect">
            <a:avLst/>
          </a:prstGeom>
          <a:noFill/>
        </p:spPr>
        <p:txBody>
          <a:bodyPr wrap="square" rtlCol="0">
            <a:spAutoFit/>
          </a:bodyPr>
          <a:lstStyle/>
          <a:p>
            <a:pPr algn="ctr"/>
            <a:r>
              <a:rPr lang="en-US" dirty="0"/>
              <a:t>18 of the top 20 most populated cities have set a quantified reduction goal</a:t>
            </a:r>
          </a:p>
        </p:txBody>
      </p:sp>
    </p:spTree>
    <p:extLst>
      <p:ext uri="{BB962C8B-B14F-4D97-AF65-F5344CB8AC3E}">
        <p14:creationId xmlns:p14="http://schemas.microsoft.com/office/powerpoint/2010/main" val="343816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D23219D-B97A-4D9E-8726-D0D8070B31C4}"/>
              </a:ext>
            </a:extLst>
          </p:cNvPr>
          <p:cNvGrpSpPr/>
          <p:nvPr/>
        </p:nvGrpSpPr>
        <p:grpSpPr>
          <a:xfrm>
            <a:off x="6431534" y="2048825"/>
            <a:ext cx="2075002" cy="1985228"/>
            <a:chOff x="3337142" y="4450659"/>
            <a:chExt cx="2075002" cy="1985228"/>
          </a:xfrm>
        </p:grpSpPr>
        <p:grpSp>
          <p:nvGrpSpPr>
            <p:cNvPr id="8" name="Group 7">
              <a:extLst>
                <a:ext uri="{FF2B5EF4-FFF2-40B4-BE49-F238E27FC236}">
                  <a16:creationId xmlns:a16="http://schemas.microsoft.com/office/drawing/2014/main" id="{18975412-01DA-4AE9-ADD4-05DBD781E71E}"/>
                </a:ext>
              </a:extLst>
            </p:cNvPr>
            <p:cNvGrpSpPr/>
            <p:nvPr/>
          </p:nvGrpSpPr>
          <p:grpSpPr>
            <a:xfrm>
              <a:off x="3337142" y="4480450"/>
              <a:ext cx="2075002" cy="1955437"/>
              <a:chOff x="487679" y="1837509"/>
              <a:chExt cx="3422169" cy="2545956"/>
            </a:xfrm>
          </p:grpSpPr>
          <p:sp>
            <p:nvSpPr>
              <p:cNvPr id="15" name="Rectangle 14">
                <a:extLst>
                  <a:ext uri="{FF2B5EF4-FFF2-40B4-BE49-F238E27FC236}">
                    <a16:creationId xmlns:a16="http://schemas.microsoft.com/office/drawing/2014/main" id="{89C8AE4F-BB54-40FA-8D4A-75C5595A3EFD}"/>
                  </a:ext>
                </a:extLst>
              </p:cNvPr>
              <p:cNvSpPr/>
              <p:nvPr/>
            </p:nvSpPr>
            <p:spPr>
              <a:xfrm>
                <a:off x="487679" y="1837509"/>
                <a:ext cx="3422169" cy="2545956"/>
              </a:xfrm>
              <a:prstGeom prst="rect">
                <a:avLst/>
              </a:prstGeom>
              <a:solidFill>
                <a:schemeClr val="bg1"/>
              </a:solidFill>
              <a:ln>
                <a:solidFill>
                  <a:schemeClr val="bg1"/>
                </a:solid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nchorCtr="0"/>
              <a:lstStyle/>
              <a:p>
                <a:pPr algn="ctr"/>
                <a:endParaRPr lang="en-US" sz="1600" kern="0">
                  <a:solidFill>
                    <a:srgbClr val="545553"/>
                  </a:solidFill>
                  <a:ea typeface="ＭＳ Ｐゴシック"/>
                </a:endParaRPr>
              </a:p>
            </p:txBody>
          </p:sp>
          <p:sp>
            <p:nvSpPr>
              <p:cNvPr id="16" name="Rectangle 15">
                <a:extLst>
                  <a:ext uri="{FF2B5EF4-FFF2-40B4-BE49-F238E27FC236}">
                    <a16:creationId xmlns:a16="http://schemas.microsoft.com/office/drawing/2014/main" id="{7AD07F61-BC84-4314-B3DF-D4837CF51B01}"/>
                  </a:ext>
                </a:extLst>
              </p:cNvPr>
              <p:cNvSpPr/>
              <p:nvPr/>
            </p:nvSpPr>
            <p:spPr>
              <a:xfrm>
                <a:off x="487679" y="4310743"/>
                <a:ext cx="3422169" cy="727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9" name="Rectangle 8">
              <a:extLst>
                <a:ext uri="{FF2B5EF4-FFF2-40B4-BE49-F238E27FC236}">
                  <a16:creationId xmlns:a16="http://schemas.microsoft.com/office/drawing/2014/main" id="{5E131F03-DDF0-4778-BF14-B29EE7214216}"/>
                </a:ext>
              </a:extLst>
            </p:cNvPr>
            <p:cNvSpPr/>
            <p:nvPr/>
          </p:nvSpPr>
          <p:spPr>
            <a:xfrm>
              <a:off x="3459075" y="4450659"/>
              <a:ext cx="1802805" cy="365125"/>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srgbClr val="FF0000"/>
                  </a:solidFill>
                  <a:effectLst/>
                  <a:uLnTx/>
                  <a:uFillTx/>
                  <a:latin typeface="Arial" panose="020B0604020202020204"/>
                  <a:ea typeface="+mn-ea"/>
                  <a:cs typeface="+mn-cs"/>
                </a:rPr>
                <a:t>Heat Pump</a:t>
              </a:r>
            </a:p>
          </p:txBody>
        </p:sp>
        <p:sp>
          <p:nvSpPr>
            <p:cNvPr id="10" name="TextBox 26">
              <a:extLst>
                <a:ext uri="{FF2B5EF4-FFF2-40B4-BE49-F238E27FC236}">
                  <a16:creationId xmlns:a16="http://schemas.microsoft.com/office/drawing/2014/main" id="{5969891B-5EF6-49C4-8B87-4D8643F5585D}"/>
                </a:ext>
              </a:extLst>
            </p:cNvPr>
            <p:cNvSpPr txBox="1">
              <a:spLocks noChangeArrowheads="1"/>
            </p:cNvSpPr>
            <p:nvPr/>
          </p:nvSpPr>
          <p:spPr bwMode="auto">
            <a:xfrm>
              <a:off x="3617657" y="5274711"/>
              <a:ext cx="646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a:ea typeface="+mn-ea"/>
                  <a:cs typeface="+mn-cs"/>
                </a:rPr>
                <a:t>OR</a:t>
              </a:r>
            </a:p>
          </p:txBody>
        </p:sp>
        <p:pic>
          <p:nvPicPr>
            <p:cNvPr id="11" name="Picture 35">
              <a:extLst>
                <a:ext uri="{FF2B5EF4-FFF2-40B4-BE49-F238E27FC236}">
                  <a16:creationId xmlns:a16="http://schemas.microsoft.com/office/drawing/2014/main" id="{2F88CB6C-2539-44EA-99FE-4F254D4F26A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1415" y="4897055"/>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39">
              <a:extLst>
                <a:ext uri="{FF2B5EF4-FFF2-40B4-BE49-F238E27FC236}">
                  <a16:creationId xmlns:a16="http://schemas.microsoft.com/office/drawing/2014/main" id="{4DA52DAA-0914-4474-9E7F-5FD50DD4BEB6}"/>
                </a:ext>
              </a:extLst>
            </p:cNvPr>
            <p:cNvSpPr/>
            <p:nvPr/>
          </p:nvSpPr>
          <p:spPr bwMode="auto">
            <a:xfrm>
              <a:off x="3478608" y="5473825"/>
              <a:ext cx="950913" cy="458787"/>
            </a:xfrm>
            <a:prstGeom prst="rightArrow">
              <a:avLst/>
            </a:prstGeom>
            <a:gradFill>
              <a:gsLst>
                <a:gs pos="0">
                  <a:schemeClr val="accent4"/>
                </a:gs>
                <a:gs pos="0">
                  <a:srgbClr val="FF0000"/>
                </a:gs>
              </a:gsLst>
              <a:lin ang="0" scaled="0"/>
            </a:gra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3" name="Right Arrow 40">
              <a:extLst>
                <a:ext uri="{FF2B5EF4-FFF2-40B4-BE49-F238E27FC236}">
                  <a16:creationId xmlns:a16="http://schemas.microsoft.com/office/drawing/2014/main" id="{C92F5DB0-2382-482D-AE2A-28C9E9CC8F89}"/>
                </a:ext>
              </a:extLst>
            </p:cNvPr>
            <p:cNvSpPr/>
            <p:nvPr/>
          </p:nvSpPr>
          <p:spPr bwMode="auto">
            <a:xfrm>
              <a:off x="3465256" y="4898742"/>
              <a:ext cx="950913" cy="458788"/>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4" name="Rectangle 13">
              <a:extLst>
                <a:ext uri="{FF2B5EF4-FFF2-40B4-BE49-F238E27FC236}">
                  <a16:creationId xmlns:a16="http://schemas.microsoft.com/office/drawing/2014/main" id="{5FE0E634-E054-42F0-A001-CE8EFBF0EEB9}"/>
                </a:ext>
              </a:extLst>
            </p:cNvPr>
            <p:cNvSpPr/>
            <p:nvPr/>
          </p:nvSpPr>
          <p:spPr>
            <a:xfrm>
              <a:off x="3630773" y="6015570"/>
              <a:ext cx="1347787" cy="365125"/>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srgbClr val="000000"/>
                  </a:solidFill>
                  <a:effectLst/>
                  <a:uLnTx/>
                  <a:uFillTx/>
                  <a:latin typeface="Arial" panose="020B0604020202020204"/>
                  <a:ea typeface="+mn-ea"/>
                  <a:cs typeface="+mn-cs"/>
                </a:rPr>
                <a:t>Heating or Cooling</a:t>
              </a:r>
              <a:endParaRPr kumimoji="0" lang="en-US" altLang="fr-FR" sz="16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grpSp>
      <p:grpSp>
        <p:nvGrpSpPr>
          <p:cNvPr id="19" name="Group 18">
            <a:extLst>
              <a:ext uri="{FF2B5EF4-FFF2-40B4-BE49-F238E27FC236}">
                <a16:creationId xmlns:a16="http://schemas.microsoft.com/office/drawing/2014/main" id="{59F29F8F-9D18-405B-9EBC-6FF81FEF702B}"/>
              </a:ext>
            </a:extLst>
          </p:cNvPr>
          <p:cNvGrpSpPr/>
          <p:nvPr/>
        </p:nvGrpSpPr>
        <p:grpSpPr>
          <a:xfrm>
            <a:off x="9107301" y="2048825"/>
            <a:ext cx="2188522" cy="1955437"/>
            <a:chOff x="369182" y="4443365"/>
            <a:chExt cx="2188522" cy="1955437"/>
          </a:xfrm>
        </p:grpSpPr>
        <p:grpSp>
          <p:nvGrpSpPr>
            <p:cNvPr id="20" name="Group 19">
              <a:extLst>
                <a:ext uri="{FF2B5EF4-FFF2-40B4-BE49-F238E27FC236}">
                  <a16:creationId xmlns:a16="http://schemas.microsoft.com/office/drawing/2014/main" id="{B523165F-A795-47AC-9BF3-6F346B4BCDC1}"/>
                </a:ext>
              </a:extLst>
            </p:cNvPr>
            <p:cNvGrpSpPr/>
            <p:nvPr/>
          </p:nvGrpSpPr>
          <p:grpSpPr>
            <a:xfrm>
              <a:off x="428076" y="4443365"/>
              <a:ext cx="2075002" cy="1955437"/>
              <a:chOff x="487679" y="1837509"/>
              <a:chExt cx="3422169" cy="2545956"/>
            </a:xfrm>
          </p:grpSpPr>
          <p:sp>
            <p:nvSpPr>
              <p:cNvPr id="26" name="Rectangle 25">
                <a:extLst>
                  <a:ext uri="{FF2B5EF4-FFF2-40B4-BE49-F238E27FC236}">
                    <a16:creationId xmlns:a16="http://schemas.microsoft.com/office/drawing/2014/main" id="{FC724DCF-97E0-4AB4-AD39-75225BD753D4}"/>
                  </a:ext>
                </a:extLst>
              </p:cNvPr>
              <p:cNvSpPr/>
              <p:nvPr/>
            </p:nvSpPr>
            <p:spPr>
              <a:xfrm>
                <a:off x="487679" y="1837509"/>
                <a:ext cx="3422169" cy="2545956"/>
              </a:xfrm>
              <a:prstGeom prst="rect">
                <a:avLst/>
              </a:prstGeom>
              <a:solidFill>
                <a:schemeClr val="bg1"/>
              </a:solidFill>
              <a:ln>
                <a:solidFill>
                  <a:schemeClr val="bg1"/>
                </a:solid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nchorCtr="0"/>
              <a:lstStyle/>
              <a:p>
                <a:pPr algn="ctr"/>
                <a:endParaRPr lang="en-US" sz="1600" kern="0">
                  <a:solidFill>
                    <a:srgbClr val="545553"/>
                  </a:solidFill>
                  <a:ea typeface="ＭＳ Ｐゴシック"/>
                </a:endParaRPr>
              </a:p>
            </p:txBody>
          </p:sp>
          <p:sp>
            <p:nvSpPr>
              <p:cNvPr id="27" name="Rectangle 26">
                <a:extLst>
                  <a:ext uri="{FF2B5EF4-FFF2-40B4-BE49-F238E27FC236}">
                    <a16:creationId xmlns:a16="http://schemas.microsoft.com/office/drawing/2014/main" id="{8FEB45A7-BBB6-483B-AB53-2A878A03039C}"/>
                  </a:ext>
                </a:extLst>
              </p:cNvPr>
              <p:cNvSpPr/>
              <p:nvPr/>
            </p:nvSpPr>
            <p:spPr>
              <a:xfrm>
                <a:off x="487679" y="4310743"/>
                <a:ext cx="3422169" cy="727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 name="Rectangle 20">
              <a:extLst>
                <a:ext uri="{FF2B5EF4-FFF2-40B4-BE49-F238E27FC236}">
                  <a16:creationId xmlns:a16="http://schemas.microsoft.com/office/drawing/2014/main" id="{3E923496-BFE5-4C81-8357-43560EF700AD}"/>
                </a:ext>
              </a:extLst>
            </p:cNvPr>
            <p:cNvSpPr/>
            <p:nvPr/>
          </p:nvSpPr>
          <p:spPr>
            <a:xfrm>
              <a:off x="454820" y="5897658"/>
              <a:ext cx="1935163" cy="422275"/>
            </a:xfrm>
            <a:prstGeom prst="rect">
              <a:avLst/>
            </a:prstGeom>
            <a:solidFill>
              <a:schemeClr val="bg1"/>
            </a:solidFill>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srgbClr val="000000"/>
                  </a:solidFill>
                  <a:effectLst/>
                  <a:uLnTx/>
                  <a:uFillTx/>
                  <a:latin typeface="Arial" panose="020B0604020202020204"/>
                  <a:ea typeface="+mn-ea"/>
                  <a:cs typeface="+mn-cs"/>
                </a:rPr>
                <a:t>Any combination</a:t>
              </a:r>
              <a:endParaRPr kumimoji="0" lang="en-US" altLang="fr-FR" sz="16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22" name="Left-Right Arrow 2">
              <a:extLst>
                <a:ext uri="{FF2B5EF4-FFF2-40B4-BE49-F238E27FC236}">
                  <a16:creationId xmlns:a16="http://schemas.microsoft.com/office/drawing/2014/main" id="{2093F806-B26D-4769-A3AC-B1AE146C6F86}"/>
                </a:ext>
              </a:extLst>
            </p:cNvPr>
            <p:cNvSpPr/>
            <p:nvPr/>
          </p:nvSpPr>
          <p:spPr bwMode="auto">
            <a:xfrm>
              <a:off x="734534" y="4787178"/>
              <a:ext cx="1404937" cy="520700"/>
            </a:xfrm>
            <a:prstGeom prst="leftRightArrow">
              <a:avLst/>
            </a:prstGeom>
            <a:gradFill>
              <a:gsLst>
                <a:gs pos="0">
                  <a:srgbClr val="FF0000"/>
                </a:gs>
                <a:gs pos="100000">
                  <a:srgbClr val="0070C0"/>
                </a:gs>
              </a:gsLst>
              <a:lin ang="0" scaled="0"/>
            </a:gra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23" name="Left-Right Arrow 21">
              <a:extLst>
                <a:ext uri="{FF2B5EF4-FFF2-40B4-BE49-F238E27FC236}">
                  <a16:creationId xmlns:a16="http://schemas.microsoft.com/office/drawing/2014/main" id="{14939D29-0381-45EB-B763-E5F21BFA1EF4}"/>
                </a:ext>
              </a:extLst>
            </p:cNvPr>
            <p:cNvSpPr/>
            <p:nvPr/>
          </p:nvSpPr>
          <p:spPr bwMode="auto">
            <a:xfrm>
              <a:off x="734535" y="5429507"/>
              <a:ext cx="1404937" cy="520700"/>
            </a:xfrm>
            <a:prstGeom prst="leftRightArrow">
              <a:avLst/>
            </a:prstGeom>
            <a:gradFill>
              <a:gsLst>
                <a:gs pos="0">
                  <a:srgbClr val="0070C0"/>
                </a:gs>
                <a:gs pos="100000">
                  <a:srgbClr val="FF0000"/>
                </a:gs>
              </a:gsLst>
              <a:lin ang="0" scaled="0"/>
            </a:gra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pic>
          <p:nvPicPr>
            <p:cNvPr id="24" name="Picture 34">
              <a:extLst>
                <a:ext uri="{FF2B5EF4-FFF2-40B4-BE49-F238E27FC236}">
                  <a16:creationId xmlns:a16="http://schemas.microsoft.com/office/drawing/2014/main" id="{BFCD0903-4905-4ADF-9227-E32AFF3E626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403" y="4885921"/>
              <a:ext cx="115411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9908CFBF-856E-4B12-B2CD-EC71BB7620B9}"/>
                </a:ext>
              </a:extLst>
            </p:cNvPr>
            <p:cNvSpPr/>
            <p:nvPr/>
          </p:nvSpPr>
          <p:spPr>
            <a:xfrm>
              <a:off x="369182" y="4452033"/>
              <a:ext cx="2188522" cy="365125"/>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srgbClr val="FF0000"/>
                  </a:solidFill>
                  <a:effectLst/>
                  <a:uLnTx/>
                  <a:uFillTx/>
                  <a:latin typeface="Arial" panose="020B0604020202020204"/>
                  <a:ea typeface="+mn-ea"/>
                  <a:cs typeface="+mn-cs"/>
                </a:rPr>
                <a:t>Multi-pipe</a:t>
              </a:r>
            </a:p>
          </p:txBody>
        </p:sp>
      </p:grpSp>
      <p:grpSp>
        <p:nvGrpSpPr>
          <p:cNvPr id="32" name="Group 31">
            <a:extLst>
              <a:ext uri="{FF2B5EF4-FFF2-40B4-BE49-F238E27FC236}">
                <a16:creationId xmlns:a16="http://schemas.microsoft.com/office/drawing/2014/main" id="{2A54F1B7-9DBF-4F5B-84A2-0D4C7BFB3C3E}"/>
              </a:ext>
            </a:extLst>
          </p:cNvPr>
          <p:cNvGrpSpPr/>
          <p:nvPr/>
        </p:nvGrpSpPr>
        <p:grpSpPr>
          <a:xfrm>
            <a:off x="1068409" y="2048825"/>
            <a:ext cx="2075002" cy="1955437"/>
            <a:chOff x="235022" y="4539636"/>
            <a:chExt cx="2075002" cy="1955437"/>
          </a:xfrm>
        </p:grpSpPr>
        <p:grpSp>
          <p:nvGrpSpPr>
            <p:cNvPr id="33" name="Group 32">
              <a:extLst>
                <a:ext uri="{FF2B5EF4-FFF2-40B4-BE49-F238E27FC236}">
                  <a16:creationId xmlns:a16="http://schemas.microsoft.com/office/drawing/2014/main" id="{26491D2B-3FFE-4AFA-9CDB-68B90ADAFCD0}"/>
                </a:ext>
              </a:extLst>
            </p:cNvPr>
            <p:cNvGrpSpPr/>
            <p:nvPr/>
          </p:nvGrpSpPr>
          <p:grpSpPr>
            <a:xfrm>
              <a:off x="235022" y="4539636"/>
              <a:ext cx="2075002" cy="1955437"/>
              <a:chOff x="487679" y="1837509"/>
              <a:chExt cx="3422169" cy="2545956"/>
            </a:xfrm>
          </p:grpSpPr>
          <p:sp>
            <p:nvSpPr>
              <p:cNvPr id="38" name="Rectangle 37">
                <a:extLst>
                  <a:ext uri="{FF2B5EF4-FFF2-40B4-BE49-F238E27FC236}">
                    <a16:creationId xmlns:a16="http://schemas.microsoft.com/office/drawing/2014/main" id="{550B020B-D574-4AD7-A2DD-B06C2DCEA812}"/>
                  </a:ext>
                </a:extLst>
              </p:cNvPr>
              <p:cNvSpPr/>
              <p:nvPr/>
            </p:nvSpPr>
            <p:spPr>
              <a:xfrm>
                <a:off x="487679" y="1837509"/>
                <a:ext cx="3422169" cy="2545956"/>
              </a:xfrm>
              <a:prstGeom prst="rect">
                <a:avLst/>
              </a:prstGeom>
              <a:solidFill>
                <a:schemeClr val="bg1"/>
              </a:solidFill>
              <a:ln>
                <a:solidFill>
                  <a:schemeClr val="bg1"/>
                </a:solid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nchorCtr="0"/>
              <a:lstStyle/>
              <a:p>
                <a:pPr algn="ctr"/>
                <a:endParaRPr lang="en-US" sz="1600" kern="0">
                  <a:solidFill>
                    <a:srgbClr val="545553"/>
                  </a:solidFill>
                  <a:ea typeface="ＭＳ Ｐゴシック"/>
                </a:endParaRPr>
              </a:p>
            </p:txBody>
          </p:sp>
          <p:sp>
            <p:nvSpPr>
              <p:cNvPr id="39" name="Rectangle 38">
                <a:extLst>
                  <a:ext uri="{FF2B5EF4-FFF2-40B4-BE49-F238E27FC236}">
                    <a16:creationId xmlns:a16="http://schemas.microsoft.com/office/drawing/2014/main" id="{F0CF2A67-E87F-479A-8B6B-A08091DAA08C}"/>
                  </a:ext>
                </a:extLst>
              </p:cNvPr>
              <p:cNvSpPr/>
              <p:nvPr/>
            </p:nvSpPr>
            <p:spPr>
              <a:xfrm>
                <a:off x="487679" y="4310743"/>
                <a:ext cx="3422169" cy="727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4" name="Right Arrow 48">
              <a:extLst>
                <a:ext uri="{FF2B5EF4-FFF2-40B4-BE49-F238E27FC236}">
                  <a16:creationId xmlns:a16="http://schemas.microsoft.com/office/drawing/2014/main" id="{D916969F-1629-404D-8A5A-BC2F948272E6}"/>
                </a:ext>
              </a:extLst>
            </p:cNvPr>
            <p:cNvSpPr/>
            <p:nvPr/>
          </p:nvSpPr>
          <p:spPr bwMode="auto">
            <a:xfrm>
              <a:off x="355697" y="5400458"/>
              <a:ext cx="928688" cy="457200"/>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pic>
          <p:nvPicPr>
            <p:cNvPr id="35" name="Picture 4">
              <a:extLst>
                <a:ext uri="{FF2B5EF4-FFF2-40B4-BE49-F238E27FC236}">
                  <a16:creationId xmlns:a16="http://schemas.microsoft.com/office/drawing/2014/main" id="{B094AD1F-528C-4181-BD63-3A298340EF2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1510" y="5105183"/>
              <a:ext cx="1033462"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3CDFBCF5-9FBE-4BB3-BAF5-4D77C134C2E4}"/>
                </a:ext>
              </a:extLst>
            </p:cNvPr>
            <p:cNvSpPr/>
            <p:nvPr/>
          </p:nvSpPr>
          <p:spPr>
            <a:xfrm>
              <a:off x="541098" y="6080121"/>
              <a:ext cx="1347788" cy="365125"/>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srgbClr val="000000"/>
                  </a:solidFill>
                  <a:effectLst/>
                  <a:uLnTx/>
                  <a:uFillTx/>
                  <a:latin typeface="Arial" panose="020B0604020202020204"/>
                  <a:ea typeface="+mn-ea"/>
                  <a:cs typeface="+mn-cs"/>
                </a:rPr>
                <a:t>Cooling only</a:t>
              </a:r>
              <a:endParaRPr kumimoji="0" lang="en-US" altLang="fr-FR" sz="16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sp>
          <p:nvSpPr>
            <p:cNvPr id="37" name="Rectangle 36">
              <a:extLst>
                <a:ext uri="{FF2B5EF4-FFF2-40B4-BE49-F238E27FC236}">
                  <a16:creationId xmlns:a16="http://schemas.microsoft.com/office/drawing/2014/main" id="{CC44B4E8-B606-47B1-890B-F826E45418C6}"/>
                </a:ext>
              </a:extLst>
            </p:cNvPr>
            <p:cNvSpPr/>
            <p:nvPr/>
          </p:nvSpPr>
          <p:spPr>
            <a:xfrm>
              <a:off x="461989" y="4577510"/>
              <a:ext cx="1506007" cy="392537"/>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srgbClr val="FF0000"/>
                  </a:solidFill>
                  <a:effectLst/>
                  <a:uLnTx/>
                  <a:uFillTx/>
                  <a:latin typeface="Arial" panose="020B0604020202020204"/>
                  <a:ea typeface="+mn-ea"/>
                  <a:cs typeface="+mn-cs"/>
                </a:rPr>
                <a:t>Chiller</a:t>
              </a:r>
            </a:p>
          </p:txBody>
        </p:sp>
      </p:grpSp>
      <p:sp>
        <p:nvSpPr>
          <p:cNvPr id="40" name="Title 1">
            <a:extLst>
              <a:ext uri="{FF2B5EF4-FFF2-40B4-BE49-F238E27FC236}">
                <a16:creationId xmlns:a16="http://schemas.microsoft.com/office/drawing/2014/main" id="{157A1515-AA11-47EE-9187-B129B07F666F}"/>
              </a:ext>
            </a:extLst>
          </p:cNvPr>
          <p:cNvSpPr txBox="1">
            <a:spLocks/>
          </p:cNvSpPr>
          <p:nvPr/>
        </p:nvSpPr>
        <p:spPr>
          <a:xfrm>
            <a:off x="354427" y="365126"/>
            <a:ext cx="11261598" cy="707152"/>
          </a:xfrm>
          <a:prstGeom prst="rect">
            <a:avLst/>
          </a:prstGeom>
        </p:spPr>
        <p:txBody>
          <a:bodyPr vert="horz" lIns="91440" tIns="45720" rIns="91440" bIns="45720" rtlCol="0" anchor="t">
            <a:normAutofit/>
          </a:bodyPr>
          <a:lstStyle>
            <a:lvl1pPr marL="0" marR="0" indent="0" algn="l" defTabSz="914400" rtl="0" eaLnBrk="1" fontAlgn="auto" latinLnBrk="0" hangingPunct="1">
              <a:lnSpc>
                <a:spcPct val="90000"/>
              </a:lnSpc>
              <a:spcBef>
                <a:spcPct val="0"/>
              </a:spcBef>
              <a:spcAft>
                <a:spcPts val="0"/>
              </a:spcAft>
              <a:buClrTx/>
              <a:buSzTx/>
              <a:buFontTx/>
              <a:buNone/>
              <a:tabLst/>
              <a:defRPr lang="en-US" sz="2800" b="1" kern="1200"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FF2B00"/>
                </a:solidFill>
                <a:effectLst/>
                <a:uLnTx/>
                <a:uFillTx/>
                <a:latin typeface="Arial" panose="020B0604020202020204" pitchFamily="34" charset="0"/>
                <a:ea typeface="Verdana" panose="020B0604030504040204" pitchFamily="34" charset="0"/>
                <a:cs typeface="Arial" panose="020B0604020202020204" pitchFamily="34" charset="0"/>
              </a:rPr>
              <a:t>Chillers (Air Cooled &amp; Water Cooled)</a:t>
            </a:r>
          </a:p>
        </p:txBody>
      </p:sp>
      <p:grpSp>
        <p:nvGrpSpPr>
          <p:cNvPr id="42" name="Group 41">
            <a:extLst>
              <a:ext uri="{FF2B5EF4-FFF2-40B4-BE49-F238E27FC236}">
                <a16:creationId xmlns:a16="http://schemas.microsoft.com/office/drawing/2014/main" id="{BA064B35-C062-4CD0-8DA2-4021AA1A767B}"/>
              </a:ext>
            </a:extLst>
          </p:cNvPr>
          <p:cNvGrpSpPr/>
          <p:nvPr/>
        </p:nvGrpSpPr>
        <p:grpSpPr>
          <a:xfrm>
            <a:off x="3744175" y="2048825"/>
            <a:ext cx="2086595" cy="1999835"/>
            <a:chOff x="397577" y="4415394"/>
            <a:chExt cx="2086595" cy="1999835"/>
          </a:xfrm>
        </p:grpSpPr>
        <p:grpSp>
          <p:nvGrpSpPr>
            <p:cNvPr id="43" name="Group 42">
              <a:extLst>
                <a:ext uri="{FF2B5EF4-FFF2-40B4-BE49-F238E27FC236}">
                  <a16:creationId xmlns:a16="http://schemas.microsoft.com/office/drawing/2014/main" id="{27674E06-E8D2-4E05-B65E-C5D142C73BC1}"/>
                </a:ext>
              </a:extLst>
            </p:cNvPr>
            <p:cNvGrpSpPr/>
            <p:nvPr/>
          </p:nvGrpSpPr>
          <p:grpSpPr>
            <a:xfrm>
              <a:off x="397577" y="4459792"/>
              <a:ext cx="2075002" cy="1955437"/>
              <a:chOff x="487679" y="1837509"/>
              <a:chExt cx="3422169" cy="2545956"/>
            </a:xfrm>
          </p:grpSpPr>
          <p:sp>
            <p:nvSpPr>
              <p:cNvPr id="49" name="Rectangle 48">
                <a:extLst>
                  <a:ext uri="{FF2B5EF4-FFF2-40B4-BE49-F238E27FC236}">
                    <a16:creationId xmlns:a16="http://schemas.microsoft.com/office/drawing/2014/main" id="{CA4D5D2F-8176-4453-A0AC-7BF86EA3F943}"/>
                  </a:ext>
                </a:extLst>
              </p:cNvPr>
              <p:cNvSpPr/>
              <p:nvPr/>
            </p:nvSpPr>
            <p:spPr>
              <a:xfrm>
                <a:off x="487679" y="1837509"/>
                <a:ext cx="3422169" cy="2545956"/>
              </a:xfrm>
              <a:prstGeom prst="rect">
                <a:avLst/>
              </a:prstGeom>
              <a:solidFill>
                <a:schemeClr val="bg1"/>
              </a:solidFill>
              <a:ln>
                <a:solidFill>
                  <a:schemeClr val="bg1"/>
                </a:solidFill>
              </a:ln>
              <a:effectLst>
                <a:glow rad="635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b" anchorCtr="0"/>
              <a:lstStyle/>
              <a:p>
                <a:pPr algn="ctr"/>
                <a:endParaRPr lang="en-US" sz="1600" kern="0">
                  <a:solidFill>
                    <a:srgbClr val="545553"/>
                  </a:solidFill>
                  <a:ea typeface="ＭＳ Ｐゴシック"/>
                </a:endParaRPr>
              </a:p>
            </p:txBody>
          </p:sp>
          <p:sp>
            <p:nvSpPr>
              <p:cNvPr id="50" name="Rectangle 49">
                <a:extLst>
                  <a:ext uri="{FF2B5EF4-FFF2-40B4-BE49-F238E27FC236}">
                    <a16:creationId xmlns:a16="http://schemas.microsoft.com/office/drawing/2014/main" id="{D481999D-309E-4C7E-BC64-AEF25B175099}"/>
                  </a:ext>
                </a:extLst>
              </p:cNvPr>
              <p:cNvSpPr/>
              <p:nvPr/>
            </p:nvSpPr>
            <p:spPr>
              <a:xfrm>
                <a:off x="487679" y="4310743"/>
                <a:ext cx="3422169" cy="727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4" name="Rectangle 43">
              <a:extLst>
                <a:ext uri="{FF2B5EF4-FFF2-40B4-BE49-F238E27FC236}">
                  <a16:creationId xmlns:a16="http://schemas.microsoft.com/office/drawing/2014/main" id="{0A54B745-2924-46E8-9166-212B3DE4CBCE}"/>
                </a:ext>
              </a:extLst>
            </p:cNvPr>
            <p:cNvSpPr/>
            <p:nvPr/>
          </p:nvSpPr>
          <p:spPr>
            <a:xfrm>
              <a:off x="476276" y="4415394"/>
              <a:ext cx="2003954" cy="500446"/>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500" b="0" i="0" u="none" strike="noStrike" kern="1200" cap="none" spc="0" normalizeH="0" baseline="0" noProof="0" dirty="0">
                  <a:ln>
                    <a:noFill/>
                  </a:ln>
                  <a:solidFill>
                    <a:srgbClr val="FF0000"/>
                  </a:solidFill>
                  <a:effectLst/>
                  <a:uLnTx/>
                  <a:uFillTx/>
                  <a:latin typeface="Arial" panose="020B0604020202020204"/>
                  <a:ea typeface="+mn-ea"/>
                  <a:cs typeface="+mn-cs"/>
                </a:rPr>
                <a:t>Chiller + Heat Recovery </a:t>
              </a:r>
            </a:p>
          </p:txBody>
        </p:sp>
        <p:pic>
          <p:nvPicPr>
            <p:cNvPr id="45" name="Picture 51">
              <a:extLst>
                <a:ext uri="{FF2B5EF4-FFF2-40B4-BE49-F238E27FC236}">
                  <a16:creationId xmlns:a16="http://schemas.microsoft.com/office/drawing/2014/main" id="{6DBECAE3-2FB5-44A4-B223-6EF4D81717E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024" y="4960238"/>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ight Arrow 53">
              <a:extLst>
                <a:ext uri="{FF2B5EF4-FFF2-40B4-BE49-F238E27FC236}">
                  <a16:creationId xmlns:a16="http://schemas.microsoft.com/office/drawing/2014/main" id="{98E3A91D-B5B7-4D98-909E-3F3DBD38557D}"/>
                </a:ext>
              </a:extLst>
            </p:cNvPr>
            <p:cNvSpPr/>
            <p:nvPr/>
          </p:nvSpPr>
          <p:spPr bwMode="auto">
            <a:xfrm>
              <a:off x="425548" y="5231702"/>
              <a:ext cx="589909" cy="490153"/>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47" name="Rectangle 46">
              <a:extLst>
                <a:ext uri="{FF2B5EF4-FFF2-40B4-BE49-F238E27FC236}">
                  <a16:creationId xmlns:a16="http://schemas.microsoft.com/office/drawing/2014/main" id="{8FA21778-E260-47D1-9ABD-0A9B7F6C8664}"/>
                </a:ext>
              </a:extLst>
            </p:cNvPr>
            <p:cNvSpPr/>
            <p:nvPr/>
          </p:nvSpPr>
          <p:spPr>
            <a:xfrm>
              <a:off x="804359" y="6032018"/>
              <a:ext cx="1347788" cy="365125"/>
            </a:xfrm>
            <a:prstGeom prst="rect">
              <a:avLst/>
            </a:prstGeom>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srgbClr val="000000"/>
                  </a:solidFill>
                  <a:effectLst/>
                  <a:uLnTx/>
                  <a:uFillTx/>
                  <a:latin typeface="Arial" panose="020B0604020202020204"/>
                  <a:ea typeface="+mn-ea"/>
                  <a:cs typeface="+mn-cs"/>
                </a:rPr>
                <a:t>Heating while Cooling</a:t>
              </a:r>
              <a:endParaRPr kumimoji="0" lang="en-US" altLang="fr-FR" sz="1600" b="0" i="0" u="none" strike="noStrike" kern="1200" cap="none" spc="0" normalizeH="0" baseline="0" noProof="0" dirty="0">
                <a:ln>
                  <a:noFill/>
                </a:ln>
                <a:solidFill>
                  <a:srgbClr val="00B050"/>
                </a:solidFill>
                <a:effectLst/>
                <a:uLnTx/>
                <a:uFillTx/>
                <a:latin typeface="Arial" panose="020B0604020202020204"/>
                <a:ea typeface="+mn-ea"/>
                <a:cs typeface="+mn-cs"/>
              </a:endParaRPr>
            </a:p>
          </p:txBody>
        </p:sp>
        <p:pic>
          <p:nvPicPr>
            <p:cNvPr id="48" name="Picture 47">
              <a:extLst>
                <a:ext uri="{FF2B5EF4-FFF2-40B4-BE49-F238E27FC236}">
                  <a16:creationId xmlns:a16="http://schemas.microsoft.com/office/drawing/2014/main" id="{5139367F-DF0D-4191-9FB1-50D09B9260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59497" y="5089209"/>
              <a:ext cx="724675" cy="960002"/>
            </a:xfrm>
            <a:prstGeom prst="rect">
              <a:avLst/>
            </a:prstGeom>
          </p:spPr>
        </p:pic>
      </p:grpSp>
      <p:sp>
        <p:nvSpPr>
          <p:cNvPr id="52" name="TextBox 35">
            <a:extLst>
              <a:ext uri="{FF2B5EF4-FFF2-40B4-BE49-F238E27FC236}">
                <a16:creationId xmlns:a16="http://schemas.microsoft.com/office/drawing/2014/main" id="{772B53B5-1431-46F0-B498-7E7DA2DACC1B}"/>
              </a:ext>
            </a:extLst>
          </p:cNvPr>
          <p:cNvSpPr txBox="1"/>
          <p:nvPr/>
        </p:nvSpPr>
        <p:spPr bwMode="auto">
          <a:xfrm>
            <a:off x="9821073" y="163032"/>
            <a:ext cx="184731"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lc="http://schemas.openxmlformats.org/drawingml/2006/lockedCanvas"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endParaRPr lang="en-US" sz="23900">
              <a:solidFill>
                <a:srgbClr val="92D050"/>
              </a:solidFill>
              <a:latin typeface="Arial Black" panose="020B0A04020102020204" pitchFamily="34" charset="0"/>
            </a:endParaRPr>
          </a:p>
        </p:txBody>
      </p:sp>
    </p:spTree>
    <p:extLst>
      <p:ext uri="{BB962C8B-B14F-4D97-AF65-F5344CB8AC3E}">
        <p14:creationId xmlns:p14="http://schemas.microsoft.com/office/powerpoint/2010/main" val="171595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2">
            <a:extLst>
              <a:ext uri="{FF2B5EF4-FFF2-40B4-BE49-F238E27FC236}">
                <a16:creationId xmlns:a16="http://schemas.microsoft.com/office/drawing/2014/main" id="{A43A4FB7-6415-4AB3-BD03-4E7511D904B8}"/>
              </a:ext>
            </a:extLst>
          </p:cNvPr>
          <p:cNvSpPr>
            <a:spLocks noGrp="1"/>
          </p:cNvSpPr>
          <p:nvPr>
            <p:ph type="title"/>
          </p:nvPr>
        </p:nvSpPr>
        <p:spPr>
          <a:xfrm>
            <a:off x="234893" y="69188"/>
            <a:ext cx="9692230" cy="845110"/>
          </a:xfrm>
        </p:spPr>
        <p:txBody>
          <a:bodyPr vert="horz" lIns="91440" tIns="45720" rIns="91440" bIns="45720" rtlCol="0" anchor="t">
            <a:normAutofit/>
          </a:bodyPr>
          <a:lstStyle/>
          <a:p>
            <a:pPr defTabSz="914400"/>
            <a:r>
              <a:rPr lang="en-US" dirty="0"/>
              <a:t>Light and Large Unitary</a:t>
            </a:r>
          </a:p>
        </p:txBody>
      </p:sp>
      <p:sp>
        <p:nvSpPr>
          <p:cNvPr id="118" name="TextBox 117">
            <a:extLst>
              <a:ext uri="{FF2B5EF4-FFF2-40B4-BE49-F238E27FC236}">
                <a16:creationId xmlns:a16="http://schemas.microsoft.com/office/drawing/2014/main" id="{6E62A2D4-714D-4EAC-A117-D9C7F40B9D5F}"/>
              </a:ext>
            </a:extLst>
          </p:cNvPr>
          <p:cNvSpPr txBox="1"/>
          <p:nvPr/>
        </p:nvSpPr>
        <p:spPr>
          <a:xfrm>
            <a:off x="669422" y="1343496"/>
            <a:ext cx="1351653" cy="923330"/>
          </a:xfrm>
          <a:prstGeom prst="rect">
            <a:avLst/>
          </a:prstGeom>
          <a:noFill/>
        </p:spPr>
        <p:txBody>
          <a:bodyPr wrap="none" rtlCol="0">
            <a:spAutoFit/>
          </a:bodyPr>
          <a:lstStyle/>
          <a:p>
            <a:pPr algn="ctr"/>
            <a:r>
              <a:rPr lang="en-US" b="1" dirty="0"/>
              <a:t>Large RTU</a:t>
            </a:r>
          </a:p>
          <a:p>
            <a:pPr algn="ctr"/>
            <a:r>
              <a:rPr lang="en-US" b="1" dirty="0"/>
              <a:t>Splits</a:t>
            </a:r>
          </a:p>
          <a:p>
            <a:pPr algn="ctr"/>
            <a:endParaRPr lang="en-US" b="1" dirty="0"/>
          </a:p>
        </p:txBody>
      </p:sp>
      <p:sp>
        <p:nvSpPr>
          <p:cNvPr id="119" name="TextBox 118">
            <a:extLst>
              <a:ext uri="{FF2B5EF4-FFF2-40B4-BE49-F238E27FC236}">
                <a16:creationId xmlns:a16="http://schemas.microsoft.com/office/drawing/2014/main" id="{FFA17152-F705-4F70-B012-DA7C4A2317F6}"/>
              </a:ext>
            </a:extLst>
          </p:cNvPr>
          <p:cNvSpPr txBox="1"/>
          <p:nvPr/>
        </p:nvSpPr>
        <p:spPr>
          <a:xfrm>
            <a:off x="3071598" y="1536590"/>
            <a:ext cx="1351652" cy="646331"/>
          </a:xfrm>
          <a:prstGeom prst="rect">
            <a:avLst/>
          </a:prstGeom>
          <a:noFill/>
        </p:spPr>
        <p:txBody>
          <a:bodyPr wrap="none" rtlCol="0">
            <a:spAutoFit/>
          </a:bodyPr>
          <a:lstStyle/>
          <a:p>
            <a:pPr algn="ctr"/>
            <a:r>
              <a:rPr lang="en-US" b="1" dirty="0"/>
              <a:t>Light RTU </a:t>
            </a:r>
          </a:p>
          <a:p>
            <a:pPr algn="ctr"/>
            <a:r>
              <a:rPr lang="en-US" b="1" dirty="0"/>
              <a:t>&amp; Splits</a:t>
            </a:r>
          </a:p>
        </p:txBody>
      </p:sp>
      <p:sp>
        <p:nvSpPr>
          <p:cNvPr id="120" name="TextBox 119">
            <a:extLst>
              <a:ext uri="{FF2B5EF4-FFF2-40B4-BE49-F238E27FC236}">
                <a16:creationId xmlns:a16="http://schemas.microsoft.com/office/drawing/2014/main" id="{319238B0-01E5-44A7-B0A1-945B2E238533}"/>
              </a:ext>
            </a:extLst>
          </p:cNvPr>
          <p:cNvSpPr txBox="1"/>
          <p:nvPr/>
        </p:nvSpPr>
        <p:spPr>
          <a:xfrm>
            <a:off x="5512308" y="1563286"/>
            <a:ext cx="1287532" cy="369332"/>
          </a:xfrm>
          <a:prstGeom prst="rect">
            <a:avLst/>
          </a:prstGeom>
          <a:noFill/>
        </p:spPr>
        <p:txBody>
          <a:bodyPr wrap="none" rtlCol="0">
            <a:spAutoFit/>
          </a:bodyPr>
          <a:lstStyle/>
          <a:p>
            <a:pPr algn="ctr"/>
            <a:r>
              <a:rPr lang="en-US" b="1" dirty="0"/>
              <a:t>Light RTU</a:t>
            </a:r>
          </a:p>
        </p:txBody>
      </p:sp>
      <p:sp>
        <p:nvSpPr>
          <p:cNvPr id="121" name="TextBox 120">
            <a:extLst>
              <a:ext uri="{FF2B5EF4-FFF2-40B4-BE49-F238E27FC236}">
                <a16:creationId xmlns:a16="http://schemas.microsoft.com/office/drawing/2014/main" id="{DA9D4C34-C26A-40B6-BB81-E5064533CDDD}"/>
              </a:ext>
            </a:extLst>
          </p:cNvPr>
          <p:cNvSpPr txBox="1"/>
          <p:nvPr/>
        </p:nvSpPr>
        <p:spPr>
          <a:xfrm>
            <a:off x="8027362" y="1509843"/>
            <a:ext cx="877163" cy="369332"/>
          </a:xfrm>
          <a:prstGeom prst="rect">
            <a:avLst/>
          </a:prstGeom>
          <a:noFill/>
        </p:spPr>
        <p:txBody>
          <a:bodyPr wrap="none" rtlCol="0">
            <a:spAutoFit/>
          </a:bodyPr>
          <a:lstStyle/>
          <a:p>
            <a:pPr algn="ctr"/>
            <a:r>
              <a:rPr lang="en-US" b="1" dirty="0"/>
              <a:t>WSHP</a:t>
            </a:r>
          </a:p>
        </p:txBody>
      </p:sp>
      <p:pic>
        <p:nvPicPr>
          <p:cNvPr id="122" name="Picture 121">
            <a:extLst>
              <a:ext uri="{FF2B5EF4-FFF2-40B4-BE49-F238E27FC236}">
                <a16:creationId xmlns:a16="http://schemas.microsoft.com/office/drawing/2014/main" id="{F224CC24-BEDF-499D-99BD-033E824FB087}"/>
              </a:ext>
            </a:extLst>
          </p:cNvPr>
          <p:cNvPicPr>
            <a:picLocks noChangeAspect="1"/>
          </p:cNvPicPr>
          <p:nvPr/>
        </p:nvPicPr>
        <p:blipFill>
          <a:blip r:embed="rId2"/>
          <a:stretch>
            <a:fillRect/>
          </a:stretch>
        </p:blipFill>
        <p:spPr>
          <a:xfrm>
            <a:off x="5572382" y="2266826"/>
            <a:ext cx="1292127" cy="1216613"/>
          </a:xfrm>
          <a:prstGeom prst="rect">
            <a:avLst/>
          </a:prstGeom>
        </p:spPr>
      </p:pic>
      <p:pic>
        <p:nvPicPr>
          <p:cNvPr id="123" name="Picture 122">
            <a:extLst>
              <a:ext uri="{FF2B5EF4-FFF2-40B4-BE49-F238E27FC236}">
                <a16:creationId xmlns:a16="http://schemas.microsoft.com/office/drawing/2014/main" id="{9DA4E4A7-1947-4A0C-8A72-F71F04B18149}"/>
              </a:ext>
            </a:extLst>
          </p:cNvPr>
          <p:cNvPicPr>
            <a:picLocks noChangeAspect="1"/>
          </p:cNvPicPr>
          <p:nvPr/>
        </p:nvPicPr>
        <p:blipFill>
          <a:blip r:embed="rId3"/>
          <a:stretch>
            <a:fillRect/>
          </a:stretch>
        </p:blipFill>
        <p:spPr>
          <a:xfrm>
            <a:off x="849336" y="2543885"/>
            <a:ext cx="803320" cy="522484"/>
          </a:xfrm>
          <a:prstGeom prst="rect">
            <a:avLst/>
          </a:prstGeom>
        </p:spPr>
      </p:pic>
      <p:pic>
        <p:nvPicPr>
          <p:cNvPr id="124" name="Picture 123">
            <a:extLst>
              <a:ext uri="{FF2B5EF4-FFF2-40B4-BE49-F238E27FC236}">
                <a16:creationId xmlns:a16="http://schemas.microsoft.com/office/drawing/2014/main" id="{61424E73-CFEA-448A-9027-994A4990EB80}"/>
              </a:ext>
            </a:extLst>
          </p:cNvPr>
          <p:cNvPicPr>
            <a:picLocks noChangeAspect="1"/>
          </p:cNvPicPr>
          <p:nvPr/>
        </p:nvPicPr>
        <p:blipFill>
          <a:blip r:embed="rId4"/>
          <a:stretch>
            <a:fillRect/>
          </a:stretch>
        </p:blipFill>
        <p:spPr>
          <a:xfrm>
            <a:off x="872195" y="3066369"/>
            <a:ext cx="757602" cy="522484"/>
          </a:xfrm>
          <a:prstGeom prst="rect">
            <a:avLst/>
          </a:prstGeom>
        </p:spPr>
      </p:pic>
      <p:pic>
        <p:nvPicPr>
          <p:cNvPr id="125" name="Picture 124">
            <a:extLst>
              <a:ext uri="{FF2B5EF4-FFF2-40B4-BE49-F238E27FC236}">
                <a16:creationId xmlns:a16="http://schemas.microsoft.com/office/drawing/2014/main" id="{6AD62285-5B42-4D43-A4FE-37EE0CA2CC4E}"/>
              </a:ext>
            </a:extLst>
          </p:cNvPr>
          <p:cNvPicPr>
            <a:picLocks noChangeAspect="1"/>
          </p:cNvPicPr>
          <p:nvPr/>
        </p:nvPicPr>
        <p:blipFill>
          <a:blip r:embed="rId2"/>
          <a:stretch>
            <a:fillRect/>
          </a:stretch>
        </p:blipFill>
        <p:spPr>
          <a:xfrm>
            <a:off x="7931341" y="2267891"/>
            <a:ext cx="1292128" cy="1216614"/>
          </a:xfrm>
          <a:prstGeom prst="rect">
            <a:avLst/>
          </a:prstGeom>
        </p:spPr>
      </p:pic>
      <p:sp>
        <p:nvSpPr>
          <p:cNvPr id="126" name="TextBox 125">
            <a:extLst>
              <a:ext uri="{FF2B5EF4-FFF2-40B4-BE49-F238E27FC236}">
                <a16:creationId xmlns:a16="http://schemas.microsoft.com/office/drawing/2014/main" id="{8F0303F9-9886-45B2-9F83-0B38159DC66A}"/>
              </a:ext>
            </a:extLst>
          </p:cNvPr>
          <p:cNvSpPr txBox="1"/>
          <p:nvPr/>
        </p:nvSpPr>
        <p:spPr>
          <a:xfrm>
            <a:off x="335844" y="3588853"/>
            <a:ext cx="1830304" cy="1089529"/>
          </a:xfrm>
          <a:prstGeom prst="rect">
            <a:avLst/>
          </a:prstGeom>
        </p:spPr>
        <p:txBody>
          <a:bodyPr vert="horz" lIns="91440" tIns="45720" rIns="91440" bIns="45720" rtlCol="0" anchor="t">
            <a:normAutofit/>
          </a:bodyPr>
          <a:lstStyle>
            <a:lvl1pPr marR="0" indent="0" fontAlgn="auto">
              <a:lnSpc>
                <a:spcPct val="90000"/>
              </a:lnSpc>
              <a:spcBef>
                <a:spcPct val="0"/>
              </a:spcBef>
              <a:spcAft>
                <a:spcPts val="0"/>
              </a:spcAft>
              <a:buClrTx/>
              <a:buSzTx/>
              <a:buFontTx/>
              <a:buNone/>
              <a:tabLst/>
              <a:defRPr lang="en-US" sz="2400" b="1"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pPr algn="ctr"/>
            <a:r>
              <a:rPr lang="en-US" sz="1600" dirty="0"/>
              <a:t>Cooling Only</a:t>
            </a:r>
          </a:p>
          <a:p>
            <a:pPr algn="ctr"/>
            <a:endParaRPr lang="en-US" sz="1600" dirty="0"/>
          </a:p>
          <a:p>
            <a:pPr algn="ctr"/>
            <a:r>
              <a:rPr lang="en-US" sz="1600" dirty="0"/>
              <a:t>Cooling w Elec Heat</a:t>
            </a:r>
          </a:p>
          <a:p>
            <a:pPr algn="ctr"/>
            <a:endParaRPr lang="en-US" sz="1600" dirty="0"/>
          </a:p>
        </p:txBody>
      </p:sp>
      <p:sp>
        <p:nvSpPr>
          <p:cNvPr id="127" name="TextBox 126">
            <a:extLst>
              <a:ext uri="{FF2B5EF4-FFF2-40B4-BE49-F238E27FC236}">
                <a16:creationId xmlns:a16="http://schemas.microsoft.com/office/drawing/2014/main" id="{9BF5C9F6-E8AC-4442-9D18-182726869EA6}"/>
              </a:ext>
            </a:extLst>
          </p:cNvPr>
          <p:cNvSpPr txBox="1"/>
          <p:nvPr/>
        </p:nvSpPr>
        <p:spPr>
          <a:xfrm>
            <a:off x="2760931" y="3588853"/>
            <a:ext cx="1933753" cy="1089529"/>
          </a:xfrm>
          <a:prstGeom prst="rect">
            <a:avLst/>
          </a:prstGeom>
        </p:spPr>
        <p:txBody>
          <a:bodyPr vert="horz" lIns="91440" tIns="45720" rIns="91440" bIns="45720" rtlCol="0" anchor="t">
            <a:normAutofit/>
          </a:bodyPr>
          <a:lstStyle>
            <a:lvl1pPr marR="0" indent="0" fontAlgn="auto">
              <a:lnSpc>
                <a:spcPct val="90000"/>
              </a:lnSpc>
              <a:spcBef>
                <a:spcPct val="0"/>
              </a:spcBef>
              <a:spcAft>
                <a:spcPts val="0"/>
              </a:spcAft>
              <a:buClrTx/>
              <a:buSzTx/>
              <a:buFontTx/>
              <a:buNone/>
              <a:tabLst/>
              <a:defRPr lang="en-US" sz="2400" b="1"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pPr algn="ctr"/>
            <a:r>
              <a:rPr lang="en-US" sz="1600" dirty="0"/>
              <a:t>Cooling Only</a:t>
            </a:r>
          </a:p>
          <a:p>
            <a:pPr algn="ctr"/>
            <a:endParaRPr lang="en-US" sz="1600" dirty="0"/>
          </a:p>
          <a:p>
            <a:pPr algn="ctr"/>
            <a:r>
              <a:rPr lang="en-US" sz="1600" dirty="0"/>
              <a:t>Cooling w Elec Heat</a:t>
            </a:r>
          </a:p>
          <a:p>
            <a:pPr algn="ctr"/>
            <a:endParaRPr lang="en-US" sz="1600" dirty="0"/>
          </a:p>
        </p:txBody>
      </p:sp>
      <p:sp>
        <p:nvSpPr>
          <p:cNvPr id="128" name="TextBox 127">
            <a:extLst>
              <a:ext uri="{FF2B5EF4-FFF2-40B4-BE49-F238E27FC236}">
                <a16:creationId xmlns:a16="http://schemas.microsoft.com/office/drawing/2014/main" id="{A9C5C40F-3859-4950-8FFE-188ACD18B165}"/>
              </a:ext>
            </a:extLst>
          </p:cNvPr>
          <p:cNvSpPr txBox="1"/>
          <p:nvPr/>
        </p:nvSpPr>
        <p:spPr>
          <a:xfrm>
            <a:off x="5289467" y="3592323"/>
            <a:ext cx="1830304" cy="1089529"/>
          </a:xfrm>
          <a:prstGeom prst="rect">
            <a:avLst/>
          </a:prstGeom>
        </p:spPr>
        <p:txBody>
          <a:bodyPr vert="horz" lIns="91440" tIns="45720" rIns="91440" bIns="45720" rtlCol="0" anchor="t">
            <a:normAutofit/>
          </a:bodyPr>
          <a:lstStyle>
            <a:lvl1pPr marR="0" indent="0" fontAlgn="auto">
              <a:lnSpc>
                <a:spcPct val="90000"/>
              </a:lnSpc>
              <a:spcBef>
                <a:spcPct val="0"/>
              </a:spcBef>
              <a:spcAft>
                <a:spcPts val="0"/>
              </a:spcAft>
              <a:buClrTx/>
              <a:buSzTx/>
              <a:buFontTx/>
              <a:buNone/>
              <a:tabLst/>
              <a:defRPr lang="en-US" sz="2400" b="1"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pPr algn="ctr"/>
            <a:r>
              <a:rPr lang="en-US" sz="1600" dirty="0"/>
              <a:t>Heat Pump</a:t>
            </a:r>
          </a:p>
          <a:p>
            <a:pPr algn="ctr"/>
            <a:endParaRPr lang="en-US" sz="1600" dirty="0"/>
          </a:p>
          <a:p>
            <a:pPr algn="ctr"/>
            <a:r>
              <a:rPr lang="en-US" sz="1600" dirty="0"/>
              <a:t>Heat Pump w Dual Fuel</a:t>
            </a:r>
          </a:p>
          <a:p>
            <a:pPr algn="ctr"/>
            <a:endParaRPr lang="en-US" sz="1600" dirty="0"/>
          </a:p>
        </p:txBody>
      </p:sp>
      <p:sp>
        <p:nvSpPr>
          <p:cNvPr id="129" name="TextBox 128">
            <a:extLst>
              <a:ext uri="{FF2B5EF4-FFF2-40B4-BE49-F238E27FC236}">
                <a16:creationId xmlns:a16="http://schemas.microsoft.com/office/drawing/2014/main" id="{59C902D5-B236-4648-840E-6A3F007342D3}"/>
              </a:ext>
            </a:extLst>
          </p:cNvPr>
          <p:cNvSpPr txBox="1"/>
          <p:nvPr/>
        </p:nvSpPr>
        <p:spPr>
          <a:xfrm>
            <a:off x="7691696" y="3595667"/>
            <a:ext cx="1771418" cy="1089529"/>
          </a:xfrm>
          <a:prstGeom prst="rect">
            <a:avLst/>
          </a:prstGeom>
        </p:spPr>
        <p:txBody>
          <a:bodyPr vert="horz" lIns="91440" tIns="45720" rIns="91440" bIns="45720" rtlCol="0" anchor="t">
            <a:normAutofit fontScale="92500" lnSpcReduction="20000"/>
          </a:bodyPr>
          <a:lstStyle>
            <a:lvl1pPr marR="0" indent="0" fontAlgn="auto">
              <a:lnSpc>
                <a:spcPct val="90000"/>
              </a:lnSpc>
              <a:spcBef>
                <a:spcPct val="0"/>
              </a:spcBef>
              <a:spcAft>
                <a:spcPts val="0"/>
              </a:spcAft>
              <a:buClrTx/>
              <a:buSzTx/>
              <a:buFontTx/>
              <a:buNone/>
              <a:tabLst/>
              <a:defRPr lang="en-US" sz="2400" b="1"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pPr algn="ctr"/>
            <a:r>
              <a:rPr lang="en-US" sz="1600" dirty="0"/>
              <a:t>Heat Pump</a:t>
            </a:r>
          </a:p>
          <a:p>
            <a:pPr algn="ctr"/>
            <a:endParaRPr lang="en-US" sz="1600" dirty="0"/>
          </a:p>
          <a:p>
            <a:pPr algn="ctr"/>
            <a:r>
              <a:rPr lang="en-US" sz="1600" dirty="0"/>
              <a:t>Heat Recovery</a:t>
            </a:r>
          </a:p>
          <a:p>
            <a:pPr algn="ctr"/>
            <a:endParaRPr lang="en-US" sz="1600" dirty="0"/>
          </a:p>
          <a:p>
            <a:pPr algn="ctr"/>
            <a:r>
              <a:rPr lang="en-US" sz="1600" dirty="0"/>
              <a:t>Heat Pump w Elec Heat</a:t>
            </a:r>
          </a:p>
          <a:p>
            <a:pPr algn="ctr"/>
            <a:endParaRPr lang="en-US" sz="1600" dirty="0"/>
          </a:p>
        </p:txBody>
      </p:sp>
      <p:pic>
        <p:nvPicPr>
          <p:cNvPr id="130" name="Picture 129">
            <a:extLst>
              <a:ext uri="{FF2B5EF4-FFF2-40B4-BE49-F238E27FC236}">
                <a16:creationId xmlns:a16="http://schemas.microsoft.com/office/drawing/2014/main" id="{2716E963-B302-4741-A728-603F9CF55D4D}"/>
              </a:ext>
            </a:extLst>
          </p:cNvPr>
          <p:cNvPicPr>
            <a:picLocks noChangeAspect="1"/>
          </p:cNvPicPr>
          <p:nvPr/>
        </p:nvPicPr>
        <p:blipFill>
          <a:blip r:embed="rId3"/>
          <a:stretch>
            <a:fillRect/>
          </a:stretch>
        </p:blipFill>
        <p:spPr>
          <a:xfrm>
            <a:off x="3345764" y="2538525"/>
            <a:ext cx="803320" cy="522484"/>
          </a:xfrm>
          <a:prstGeom prst="rect">
            <a:avLst/>
          </a:prstGeom>
        </p:spPr>
      </p:pic>
      <p:pic>
        <p:nvPicPr>
          <p:cNvPr id="131" name="Picture 130">
            <a:extLst>
              <a:ext uri="{FF2B5EF4-FFF2-40B4-BE49-F238E27FC236}">
                <a16:creationId xmlns:a16="http://schemas.microsoft.com/office/drawing/2014/main" id="{E71008BD-E2BF-4161-B0D9-E38764F93B97}"/>
              </a:ext>
            </a:extLst>
          </p:cNvPr>
          <p:cNvPicPr>
            <a:picLocks noChangeAspect="1"/>
          </p:cNvPicPr>
          <p:nvPr/>
        </p:nvPicPr>
        <p:blipFill>
          <a:blip r:embed="rId4"/>
          <a:stretch>
            <a:fillRect/>
          </a:stretch>
        </p:blipFill>
        <p:spPr>
          <a:xfrm>
            <a:off x="3391482" y="3073183"/>
            <a:ext cx="757602" cy="522484"/>
          </a:xfrm>
          <a:prstGeom prst="rect">
            <a:avLst/>
          </a:prstGeom>
        </p:spPr>
      </p:pic>
      <p:sp>
        <p:nvSpPr>
          <p:cNvPr id="132" name="TextBox 131">
            <a:extLst>
              <a:ext uri="{FF2B5EF4-FFF2-40B4-BE49-F238E27FC236}">
                <a16:creationId xmlns:a16="http://schemas.microsoft.com/office/drawing/2014/main" id="{DBC6016C-F26C-433F-9E7A-2AED39009C36}"/>
              </a:ext>
            </a:extLst>
          </p:cNvPr>
          <p:cNvSpPr txBox="1"/>
          <p:nvPr/>
        </p:nvSpPr>
        <p:spPr>
          <a:xfrm>
            <a:off x="9836196" y="1492716"/>
            <a:ext cx="1672254" cy="369332"/>
          </a:xfrm>
          <a:prstGeom prst="rect">
            <a:avLst/>
          </a:prstGeom>
          <a:noFill/>
        </p:spPr>
        <p:txBody>
          <a:bodyPr wrap="none" rtlCol="0">
            <a:spAutoFit/>
          </a:bodyPr>
          <a:lstStyle/>
          <a:p>
            <a:pPr algn="ctr"/>
            <a:r>
              <a:rPr lang="en-US" b="1" dirty="0"/>
              <a:t>Ductless/VRF</a:t>
            </a:r>
          </a:p>
        </p:txBody>
      </p:sp>
      <p:pic>
        <p:nvPicPr>
          <p:cNvPr id="133" name="Picture 132">
            <a:extLst>
              <a:ext uri="{FF2B5EF4-FFF2-40B4-BE49-F238E27FC236}">
                <a16:creationId xmlns:a16="http://schemas.microsoft.com/office/drawing/2014/main" id="{5B53C26F-26CC-47FF-B1B3-C165591ED11C}"/>
              </a:ext>
            </a:extLst>
          </p:cNvPr>
          <p:cNvPicPr>
            <a:picLocks noChangeAspect="1"/>
          </p:cNvPicPr>
          <p:nvPr/>
        </p:nvPicPr>
        <p:blipFill>
          <a:blip r:embed="rId2"/>
          <a:stretch>
            <a:fillRect/>
          </a:stretch>
        </p:blipFill>
        <p:spPr>
          <a:xfrm>
            <a:off x="9995757" y="2266826"/>
            <a:ext cx="1292127" cy="1216613"/>
          </a:xfrm>
          <a:prstGeom prst="rect">
            <a:avLst/>
          </a:prstGeom>
        </p:spPr>
      </p:pic>
      <p:sp>
        <p:nvSpPr>
          <p:cNvPr id="134" name="TextBox 133">
            <a:extLst>
              <a:ext uri="{FF2B5EF4-FFF2-40B4-BE49-F238E27FC236}">
                <a16:creationId xmlns:a16="http://schemas.microsoft.com/office/drawing/2014/main" id="{AC10AE34-B2F3-4D9A-97E5-C74D391F5B26}"/>
              </a:ext>
            </a:extLst>
          </p:cNvPr>
          <p:cNvSpPr txBox="1"/>
          <p:nvPr/>
        </p:nvSpPr>
        <p:spPr>
          <a:xfrm>
            <a:off x="9756111" y="3595667"/>
            <a:ext cx="1771418" cy="1089529"/>
          </a:xfrm>
          <a:prstGeom prst="rect">
            <a:avLst/>
          </a:prstGeom>
        </p:spPr>
        <p:txBody>
          <a:bodyPr vert="horz" lIns="91440" tIns="45720" rIns="91440" bIns="45720" rtlCol="0" anchor="t">
            <a:normAutofit/>
          </a:bodyPr>
          <a:lstStyle>
            <a:lvl1pPr marR="0" indent="0" fontAlgn="auto">
              <a:lnSpc>
                <a:spcPct val="90000"/>
              </a:lnSpc>
              <a:spcBef>
                <a:spcPct val="0"/>
              </a:spcBef>
              <a:spcAft>
                <a:spcPts val="0"/>
              </a:spcAft>
              <a:buClrTx/>
              <a:buSzTx/>
              <a:buFontTx/>
              <a:buNone/>
              <a:tabLst/>
              <a:defRPr lang="en-US" sz="2400" b="1"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pPr algn="ctr"/>
            <a:r>
              <a:rPr lang="en-US" sz="1600" dirty="0"/>
              <a:t>Heat Pump</a:t>
            </a:r>
          </a:p>
          <a:p>
            <a:pPr algn="ctr"/>
            <a:endParaRPr lang="en-US" sz="1600" dirty="0"/>
          </a:p>
          <a:p>
            <a:pPr algn="ctr"/>
            <a:r>
              <a:rPr lang="en-US" sz="1600" dirty="0"/>
              <a:t>Heat Recovery</a:t>
            </a:r>
          </a:p>
          <a:p>
            <a:pPr algn="ctr"/>
            <a:endParaRPr lang="en-US" sz="1600" dirty="0"/>
          </a:p>
          <a:p>
            <a:pPr algn="ctr"/>
            <a:endParaRPr lang="en-US" sz="1600" dirty="0"/>
          </a:p>
        </p:txBody>
      </p:sp>
    </p:spTree>
    <p:extLst>
      <p:ext uri="{BB962C8B-B14F-4D97-AF65-F5344CB8AC3E}">
        <p14:creationId xmlns:p14="http://schemas.microsoft.com/office/powerpoint/2010/main" val="1791935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CAEF2DB-1AAC-4CDF-B510-45CA11E22223}"/>
              </a:ext>
            </a:extLst>
          </p:cNvPr>
          <p:cNvPicPr>
            <a:picLocks noChangeAspect="1"/>
          </p:cNvPicPr>
          <p:nvPr/>
        </p:nvPicPr>
        <p:blipFill rotWithShape="1">
          <a:blip r:embed="rId2"/>
          <a:srcRect r="10441"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35995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647820D-8E7D-4E93-B073-BB28CD51DA43}"/>
              </a:ext>
            </a:extLst>
          </p:cNvPr>
          <p:cNvSpPr txBox="1">
            <a:spLocks/>
          </p:cNvSpPr>
          <p:nvPr/>
        </p:nvSpPr>
        <p:spPr>
          <a:xfrm>
            <a:off x="99244" y="113256"/>
            <a:ext cx="11892127" cy="707152"/>
          </a:xfrm>
          <a:prstGeom prst="rect">
            <a:avLst/>
          </a:prstGeom>
        </p:spPr>
        <p:txBody>
          <a:bodyPr vert="horz" lIns="91440" tIns="45720" rIns="91440" bIns="45720" rtlCol="0" anchor="t">
            <a:normAutofit fontScale="85000" lnSpcReduction="10000"/>
          </a:bodyPr>
          <a:lstStyle>
            <a:lvl1pPr marL="0" marR="0" indent="0" algn="l" defTabSz="914400" rtl="0" eaLnBrk="1" fontAlgn="auto" latinLnBrk="0" hangingPunct="1">
              <a:lnSpc>
                <a:spcPct val="90000"/>
              </a:lnSpc>
              <a:spcBef>
                <a:spcPct val="0"/>
              </a:spcBef>
              <a:spcAft>
                <a:spcPts val="0"/>
              </a:spcAft>
              <a:buClrTx/>
              <a:buSzTx/>
              <a:buFontTx/>
              <a:buNone/>
              <a:tabLst/>
              <a:defRPr lang="en-US" sz="2800" b="1" kern="1200" noProof="0" dirty="0">
                <a:solidFill>
                  <a:schemeClr val="tx2"/>
                </a:solidFill>
                <a:latin typeface="Arial" panose="020B0604020202020204" pitchFamily="34" charset="0"/>
                <a:ea typeface="Verdana" panose="020B0604030504040204" pitchFamily="34" charset="0"/>
                <a:cs typeface="Arial" panose="020B0604020202020204" pitchFamily="34" charset="0"/>
              </a:defRPr>
            </a:lvl1pPr>
          </a:lstStyle>
          <a:p>
            <a:pPr algn="ctr">
              <a:lnSpc>
                <a:spcPct val="100000"/>
              </a:lnSpc>
              <a:spcBef>
                <a:spcPts val="0"/>
              </a:spcBef>
              <a:tabLst>
                <a:tab pos="1252538" algn="l"/>
                <a:tab pos="1422400" algn="l"/>
              </a:tabLst>
              <a:defRPr/>
            </a:pPr>
            <a:r>
              <a:rPr lang="en-US" sz="2800" b="1" dirty="0">
                <a:latin typeface="+mj-lt"/>
                <a:cs typeface="Calibri" panose="020F0502020204030204" pitchFamily="34" charset="0"/>
              </a:rPr>
              <a:t>How Recent Events Are Changing The HVAC Industry: </a:t>
            </a:r>
            <a:r>
              <a:rPr lang="en-US" sz="1800" dirty="0">
                <a:effectLst/>
                <a:latin typeface="+mj-lt"/>
                <a:ea typeface="Calibri" panose="020F0502020204030204" pitchFamily="34" charset="0"/>
                <a:cs typeface="Times New Roman" panose="02020603050405020304" pitchFamily="18" charset="0"/>
              </a:rPr>
              <a:t>“The Intersection of Sustainability</a:t>
            </a:r>
            <a:r>
              <a:rPr lang="en-US" sz="1800" dirty="0">
                <a:latin typeface="+mj-lt"/>
                <a:ea typeface="Calibri" panose="020F0502020204030204" pitchFamily="34" charset="0"/>
                <a:cs typeface="Times New Roman" panose="02020603050405020304" pitchFamily="18" charset="0"/>
              </a:rPr>
              <a:t>, IAQ/Environmental Quality, &amp; </a:t>
            </a:r>
            <a:r>
              <a:rPr lang="en-US" sz="1800" dirty="0">
                <a:effectLst/>
                <a:latin typeface="+mj-lt"/>
                <a:ea typeface="Calibri" panose="020F0502020204030204" pitchFamily="34" charset="0"/>
                <a:cs typeface="Times New Roman" panose="02020603050405020304" pitchFamily="18" charset="0"/>
              </a:rPr>
              <a:t>Emerging Technologies.  What’s changed:  You don’t have to sacrifice one for the other now!”</a:t>
            </a:r>
          </a:p>
          <a:p>
            <a:pPr marL="0" indent="0" algn="ctr">
              <a:lnSpc>
                <a:spcPct val="100000"/>
              </a:lnSpc>
              <a:spcBef>
                <a:spcPts val="0"/>
              </a:spcBef>
              <a:buNone/>
              <a:tabLst>
                <a:tab pos="1252538" algn="l"/>
                <a:tab pos="1422400" algn="l"/>
              </a:tabLst>
              <a:defRPr/>
            </a:pPr>
            <a:endParaRPr lang="en-US" sz="2800" b="1" dirty="0">
              <a:solidFill>
                <a:srgbClr val="243D91"/>
              </a:solidFill>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02B854F7-217D-4212-82C5-B1CB46A36643}"/>
              </a:ext>
            </a:extLst>
          </p:cNvPr>
          <p:cNvSpPr/>
          <p:nvPr/>
        </p:nvSpPr>
        <p:spPr>
          <a:xfrm>
            <a:off x="4545483" y="1247015"/>
            <a:ext cx="2926080" cy="2926080"/>
          </a:xfrm>
          <a:prstGeom prst="ellipse">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Emerging Trends/Tech</a:t>
            </a:r>
          </a:p>
        </p:txBody>
      </p:sp>
      <p:sp>
        <p:nvSpPr>
          <p:cNvPr id="8" name="Oval 7">
            <a:extLst>
              <a:ext uri="{FF2B5EF4-FFF2-40B4-BE49-F238E27FC236}">
                <a16:creationId xmlns:a16="http://schemas.microsoft.com/office/drawing/2014/main" id="{91382732-4B34-497E-AD9A-18C24921DBD1}"/>
              </a:ext>
            </a:extLst>
          </p:cNvPr>
          <p:cNvSpPr/>
          <p:nvPr/>
        </p:nvSpPr>
        <p:spPr>
          <a:xfrm>
            <a:off x="3242147" y="3470225"/>
            <a:ext cx="2926080" cy="2926080"/>
          </a:xfrm>
          <a:prstGeom prst="ellipse">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IEQ</a:t>
            </a:r>
            <a:endParaRPr kumimoji="0" lang="en-US" sz="18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B577D9E8-B427-4133-9C72-CD9EB71FFC0B}"/>
              </a:ext>
            </a:extLst>
          </p:cNvPr>
          <p:cNvSpPr/>
          <p:nvPr/>
        </p:nvSpPr>
        <p:spPr>
          <a:xfrm>
            <a:off x="5968003" y="3470225"/>
            <a:ext cx="2926080" cy="2926080"/>
          </a:xfrm>
          <a:prstGeom prst="ellipse">
            <a:avLst/>
          </a:prstGeom>
          <a:solidFill>
            <a:schemeClr val="bg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tx1">
                  <a:lumMod val="75000"/>
                  <a:lumOff val="25000"/>
                </a:schemeClr>
              </a:solidFill>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75000"/>
                    <a:lumOff val="25000"/>
                  </a:schemeClr>
                </a:solidFill>
                <a:uLnTx/>
                <a:uFillTx/>
                <a:latin typeface="Arial" panose="020B0604020202020204" pitchFamily="34" charset="0"/>
                <a:cs typeface="Arial" panose="020B0604020202020204" pitchFamily="34" charset="0"/>
              </a:rPr>
              <a:t>Sustainability</a:t>
            </a:r>
            <a:endParaRPr kumimoji="0" lang="en-US" sz="1400" b="1" i="0" u="none" strike="noStrike" kern="1200" cap="none" spc="0" normalizeH="0" baseline="0" noProof="0" dirty="0">
              <a:ln>
                <a:noFill/>
              </a:ln>
              <a:solidFill>
                <a:schemeClr val="tx1">
                  <a:lumMod val="75000"/>
                  <a:lumOff val="25000"/>
                </a:schemeClr>
              </a:solidFill>
              <a:uLnTx/>
              <a:uFillTx/>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F308A6D4-8D81-4CCF-864F-777A497BA1CF}"/>
              </a:ext>
            </a:extLst>
          </p:cNvPr>
          <p:cNvSpPr>
            <a:spLocks/>
          </p:cNvSpPr>
          <p:nvPr/>
        </p:nvSpPr>
        <p:spPr>
          <a:xfrm>
            <a:off x="5007883" y="3166948"/>
            <a:ext cx="1920240" cy="1920240"/>
          </a:xfrm>
          <a:prstGeom prst="ellipse">
            <a:avLst/>
          </a:prstGeom>
          <a:solidFill>
            <a:srgbClr val="FF0000"/>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Building Improvement</a:t>
            </a:r>
          </a:p>
        </p:txBody>
      </p:sp>
    </p:spTree>
    <p:extLst>
      <p:ext uri="{BB962C8B-B14F-4D97-AF65-F5344CB8AC3E}">
        <p14:creationId xmlns:p14="http://schemas.microsoft.com/office/powerpoint/2010/main" val="3133775254"/>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5BD8C8-4F21-4906-8309-C784F48E41F5}"/>
              </a:ext>
            </a:extLst>
          </p:cNvPr>
          <p:cNvSpPr/>
          <p:nvPr/>
        </p:nvSpPr>
        <p:spPr>
          <a:xfrm flipH="1">
            <a:off x="0" y="0"/>
            <a:ext cx="5029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itle 3">
            <a:extLst>
              <a:ext uri="{FF2B5EF4-FFF2-40B4-BE49-F238E27FC236}">
                <a16:creationId xmlns:a16="http://schemas.microsoft.com/office/drawing/2014/main" id="{948A3EE1-7331-4A7C-AE04-F3B395B94A69}"/>
              </a:ext>
            </a:extLst>
          </p:cNvPr>
          <p:cNvSpPr txBox="1">
            <a:spLocks/>
          </p:cNvSpPr>
          <p:nvPr/>
        </p:nvSpPr>
        <p:spPr>
          <a:xfrm>
            <a:off x="314879" y="455311"/>
            <a:ext cx="4666196" cy="1028250"/>
          </a:xfrm>
          <a:prstGeom prst="rect">
            <a:avLst/>
          </a:prstGeo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lang="en-US" sz="1200" b="0" kern="1200" smtClean="0">
                <a:solidFill>
                  <a:schemeClr val="tx1"/>
                </a:solidFill>
                <a:latin typeface="Century Gothic" panose="020B0502020202020204" pitchFamily="34" charset="0"/>
                <a:ea typeface="+mj-ea"/>
                <a:cs typeface="+mj-cs"/>
              </a:defRPr>
            </a:lvl1pPr>
            <a:lvl2pPr algn="l" rtl="0" eaLnBrk="0" fontAlgn="base" hangingPunct="0">
              <a:spcBef>
                <a:spcPct val="0"/>
              </a:spcBef>
              <a:spcAft>
                <a:spcPct val="0"/>
              </a:spcAft>
              <a:defRPr sz="3733" b="1">
                <a:solidFill>
                  <a:schemeClr val="tx1"/>
                </a:solidFill>
                <a:latin typeface="Arial" charset="0"/>
                <a:cs typeface="Arial" charset="0"/>
              </a:defRPr>
            </a:lvl2pPr>
            <a:lvl3pPr algn="l" rtl="0" eaLnBrk="0" fontAlgn="base" hangingPunct="0">
              <a:spcBef>
                <a:spcPct val="0"/>
              </a:spcBef>
              <a:spcAft>
                <a:spcPct val="0"/>
              </a:spcAft>
              <a:defRPr sz="3733" b="1">
                <a:solidFill>
                  <a:schemeClr val="tx1"/>
                </a:solidFill>
                <a:latin typeface="Arial" charset="0"/>
                <a:cs typeface="Arial" charset="0"/>
              </a:defRPr>
            </a:lvl3pPr>
            <a:lvl4pPr algn="l" rtl="0" eaLnBrk="0" fontAlgn="base" hangingPunct="0">
              <a:spcBef>
                <a:spcPct val="0"/>
              </a:spcBef>
              <a:spcAft>
                <a:spcPct val="0"/>
              </a:spcAft>
              <a:defRPr sz="3733" b="1">
                <a:solidFill>
                  <a:schemeClr val="tx1"/>
                </a:solidFill>
                <a:latin typeface="Arial" charset="0"/>
                <a:cs typeface="Arial" charset="0"/>
              </a:defRPr>
            </a:lvl4pPr>
            <a:lvl5pPr algn="l" rtl="0" eaLnBrk="0" fontAlgn="base" hangingPunct="0">
              <a:spcBef>
                <a:spcPct val="0"/>
              </a:spcBef>
              <a:spcAft>
                <a:spcPct val="0"/>
              </a:spcAft>
              <a:defRPr sz="3733" b="1">
                <a:solidFill>
                  <a:schemeClr val="tx1"/>
                </a:solidFill>
                <a:latin typeface="Arial" charset="0"/>
                <a:cs typeface="Arial" charset="0"/>
              </a:defRPr>
            </a:lvl5pPr>
            <a:lvl6pPr marL="609585" algn="l" rtl="0" fontAlgn="base">
              <a:spcBef>
                <a:spcPct val="0"/>
              </a:spcBef>
              <a:spcAft>
                <a:spcPct val="0"/>
              </a:spcAft>
              <a:defRPr sz="3733" b="1">
                <a:solidFill>
                  <a:schemeClr val="tx1"/>
                </a:solidFill>
                <a:latin typeface="Arial" charset="0"/>
                <a:cs typeface="Arial" charset="0"/>
              </a:defRPr>
            </a:lvl6pPr>
            <a:lvl7pPr marL="1219170" algn="l" rtl="0" fontAlgn="base">
              <a:spcBef>
                <a:spcPct val="0"/>
              </a:spcBef>
              <a:spcAft>
                <a:spcPct val="0"/>
              </a:spcAft>
              <a:defRPr sz="3733" b="1">
                <a:solidFill>
                  <a:schemeClr val="tx1"/>
                </a:solidFill>
                <a:latin typeface="Arial" charset="0"/>
                <a:cs typeface="Arial" charset="0"/>
              </a:defRPr>
            </a:lvl7pPr>
            <a:lvl8pPr marL="1828754" algn="l" rtl="0" fontAlgn="base">
              <a:spcBef>
                <a:spcPct val="0"/>
              </a:spcBef>
              <a:spcAft>
                <a:spcPct val="0"/>
              </a:spcAft>
              <a:defRPr sz="3733" b="1">
                <a:solidFill>
                  <a:schemeClr val="tx1"/>
                </a:solidFill>
                <a:latin typeface="Arial" charset="0"/>
                <a:cs typeface="Arial" charset="0"/>
              </a:defRPr>
            </a:lvl8pPr>
            <a:lvl9pPr marL="2438339" algn="l" rtl="0" fontAlgn="base">
              <a:spcBef>
                <a:spcPct val="0"/>
              </a:spcBef>
              <a:spcAft>
                <a:spcPct val="0"/>
              </a:spcAft>
              <a:defRPr sz="3733" b="1">
                <a:solidFill>
                  <a:schemeClr val="tx1"/>
                </a:solidFill>
                <a:latin typeface="Arial" charset="0"/>
                <a:cs typeface="Arial" charset="0"/>
              </a:defRPr>
            </a:lvl9pPr>
          </a:lstStyle>
          <a:p>
            <a:r>
              <a:rPr lang="en-US" sz="3000" dirty="0">
                <a:latin typeface="Arial" panose="020B0604020202020204" pitchFamily="34" charset="0"/>
              </a:rPr>
              <a:t>Beyond Indoor Air Quality </a:t>
            </a:r>
            <a:br>
              <a:rPr lang="en-US" sz="3000" b="1" dirty="0">
                <a:latin typeface="Arial" panose="020B0604020202020204" pitchFamily="34" charset="0"/>
              </a:rPr>
            </a:br>
            <a:r>
              <a:rPr lang="en-US" sz="3000" b="1" dirty="0">
                <a:latin typeface="Arial" panose="020B0604020202020204" pitchFamily="34" charset="0"/>
              </a:rPr>
              <a:t>to Indoor </a:t>
            </a:r>
            <a:br>
              <a:rPr lang="en-US" sz="3000" b="1" dirty="0">
                <a:latin typeface="Arial" panose="020B0604020202020204" pitchFamily="34" charset="0"/>
              </a:rPr>
            </a:br>
            <a:r>
              <a:rPr lang="en-US" sz="3000" b="1" dirty="0">
                <a:latin typeface="Arial" panose="020B0604020202020204" pitchFamily="34" charset="0"/>
              </a:rPr>
              <a:t>Environmental Quality</a:t>
            </a:r>
          </a:p>
        </p:txBody>
      </p:sp>
      <p:sp>
        <p:nvSpPr>
          <p:cNvPr id="3" name="Text Box 22">
            <a:extLst>
              <a:ext uri="{FF2B5EF4-FFF2-40B4-BE49-F238E27FC236}">
                <a16:creationId xmlns:a16="http://schemas.microsoft.com/office/drawing/2014/main" id="{B2C27843-9688-4A2B-9AAC-191675507E77}"/>
              </a:ext>
            </a:extLst>
          </p:cNvPr>
          <p:cNvSpPr txBox="1">
            <a:spLocks noChangeArrowheads="1"/>
          </p:cNvSpPr>
          <p:nvPr/>
        </p:nvSpPr>
        <p:spPr bwMode="auto">
          <a:xfrm>
            <a:off x="317962" y="1996249"/>
            <a:ext cx="3451933" cy="4201150"/>
          </a:xfrm>
          <a:prstGeom prst="rect">
            <a:avLst/>
          </a:prstGeom>
          <a:noFill/>
          <a:ln>
            <a:noFill/>
          </a:ln>
        </p:spPr>
        <p:txBody>
          <a:bodyPr wrap="square" anchor="ct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marL="0" marR="0" lvl="0" indent="0" algn="l" defTabSz="914400" rtl="0" eaLnBrk="1" fontAlgn="auto" latinLnBrk="0" hangingPunct="1">
              <a:lnSpc>
                <a:spcPct val="100000"/>
              </a:lnSpc>
              <a:spcBef>
                <a:spcPts val="3000"/>
              </a:spcBef>
              <a:buClr>
                <a:srgbClr val="5B11F5"/>
              </a:buClr>
              <a:buSzPct val="110000"/>
              <a:buFontTx/>
              <a:buNone/>
              <a:tabLst/>
              <a:defRPr/>
            </a:pPr>
            <a:r>
              <a:rPr kumimoji="0" lang="en-US" sz="1600" b="0" i="0" u="none" strike="noStrike" kern="1200" cap="none" spc="0" normalizeH="0" baseline="0" noProof="0" dirty="0">
                <a:ln>
                  <a:noFill/>
                </a:ln>
                <a:effectLst/>
                <a:uLnTx/>
                <a:uFillTx/>
                <a:latin typeface="Arial" charset="0"/>
                <a:ea typeface="ＭＳ Ｐゴシック" panose="020B0600070205080204" pitchFamily="34" charset="-128"/>
                <a:cs typeface="+mn-cs"/>
              </a:rPr>
              <a:t>Expect a permanent market shift to an increased importance of indoor environmental quality</a:t>
            </a:r>
          </a:p>
          <a:p>
            <a:pPr marL="0" marR="0" lvl="0" indent="0" algn="l" defTabSz="914400" rtl="0" eaLnBrk="1" fontAlgn="auto" latinLnBrk="0" hangingPunct="1">
              <a:lnSpc>
                <a:spcPct val="100000"/>
              </a:lnSpc>
              <a:spcBef>
                <a:spcPts val="3000"/>
              </a:spcBef>
              <a:buClr>
                <a:srgbClr val="5B11F5"/>
              </a:buClr>
              <a:buSzPct val="110000"/>
              <a:buFontTx/>
              <a:buNone/>
              <a:tabLst/>
              <a:defRPr/>
            </a:pPr>
            <a:r>
              <a:rPr kumimoji="0" lang="en-US" sz="1600" b="0" i="0" u="none" strike="noStrike" kern="1200" cap="none" spc="0" normalizeH="0" baseline="0" noProof="0" dirty="0">
                <a:ln>
                  <a:noFill/>
                </a:ln>
                <a:effectLst/>
                <a:uLnTx/>
                <a:uFillTx/>
                <a:latin typeface="Arial" charset="0"/>
                <a:ea typeface="ＭＳ Ｐゴシック" panose="020B0600070205080204" pitchFamily="34" charset="-128"/>
                <a:cs typeface="+mn-cs"/>
              </a:rPr>
              <a:t>The role of the home is expected to change to accommodate more working and learning from home</a:t>
            </a:r>
          </a:p>
          <a:p>
            <a:pPr marL="0" marR="0" lvl="0" indent="0" algn="l" defTabSz="914400" rtl="0" eaLnBrk="1" fontAlgn="auto" latinLnBrk="0" hangingPunct="1">
              <a:lnSpc>
                <a:spcPct val="100000"/>
              </a:lnSpc>
              <a:spcBef>
                <a:spcPts val="3000"/>
              </a:spcBef>
              <a:buClr>
                <a:srgbClr val="5B11F5"/>
              </a:buClr>
              <a:buSzPct val="110000"/>
              <a:buFontTx/>
              <a:buNone/>
              <a:tabLst/>
              <a:defRPr/>
            </a:pPr>
            <a:r>
              <a:rPr kumimoji="0" lang="en-US" sz="1600" b="0" i="0" u="none" strike="noStrike" kern="1200" cap="none" spc="0" normalizeH="0" baseline="0" noProof="0" dirty="0">
                <a:ln>
                  <a:noFill/>
                </a:ln>
                <a:effectLst/>
                <a:uLnTx/>
                <a:uFillTx/>
                <a:latin typeface="Arial" charset="0"/>
                <a:ea typeface="ＭＳ Ｐゴシック" panose="020B0600070205080204" pitchFamily="34" charset="-128"/>
                <a:cs typeface="+mn-cs"/>
              </a:rPr>
              <a:t>There is an enduring need to balance high-quality indoor environments with energy efficiency</a:t>
            </a:r>
          </a:p>
          <a:p>
            <a:pPr marL="0" marR="0" lvl="0" indent="0" algn="l" defTabSz="914400" rtl="0" eaLnBrk="1" fontAlgn="auto" latinLnBrk="0" hangingPunct="1">
              <a:lnSpc>
                <a:spcPct val="100000"/>
              </a:lnSpc>
              <a:spcBef>
                <a:spcPts val="3000"/>
              </a:spcBef>
              <a:buClr>
                <a:srgbClr val="5B11F5"/>
              </a:buClr>
              <a:buSzPct val="110000"/>
              <a:buFontTx/>
              <a:buNone/>
              <a:tabLst/>
              <a:defRPr/>
            </a:pPr>
            <a:r>
              <a:rPr kumimoji="0" lang="en-US" sz="1600" b="0" i="0" u="none" strike="noStrike" kern="1200" cap="none" spc="0" normalizeH="0" baseline="0" noProof="0" dirty="0">
                <a:ln>
                  <a:noFill/>
                </a:ln>
                <a:effectLst/>
                <a:uLnTx/>
                <a:uFillTx/>
                <a:latin typeface="Arial" charset="0"/>
                <a:ea typeface="ＭＳ Ｐゴシック" panose="020B0600070205080204" pitchFamily="34" charset="-128"/>
                <a:cs typeface="+mn-cs"/>
              </a:rPr>
              <a:t>Technology will continue to advance and accelerate to enable healthy and efficient spaces</a:t>
            </a:r>
          </a:p>
        </p:txBody>
      </p:sp>
      <p:pic>
        <p:nvPicPr>
          <p:cNvPr id="2" name="Picture 1">
            <a:extLst>
              <a:ext uri="{FF2B5EF4-FFF2-40B4-BE49-F238E27FC236}">
                <a16:creationId xmlns:a16="http://schemas.microsoft.com/office/drawing/2014/main" id="{A241A79F-30E9-4B23-BDE8-4598E0CD250E}"/>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5272111" y="462068"/>
            <a:ext cx="6757407" cy="6093888"/>
          </a:xfrm>
          <a:prstGeom prst="rect">
            <a:avLst/>
          </a:prstGeom>
        </p:spPr>
      </p:pic>
      <p:sp>
        <p:nvSpPr>
          <p:cNvPr id="5" name="TextBox 4">
            <a:extLst>
              <a:ext uri="{FF2B5EF4-FFF2-40B4-BE49-F238E27FC236}">
                <a16:creationId xmlns:a16="http://schemas.microsoft.com/office/drawing/2014/main" id="{841750A4-1EE4-4891-859F-51974ED52289}"/>
              </a:ext>
            </a:extLst>
          </p:cNvPr>
          <p:cNvSpPr txBox="1"/>
          <p:nvPr/>
        </p:nvSpPr>
        <p:spPr>
          <a:xfrm>
            <a:off x="5240346" y="1512711"/>
            <a:ext cx="1969911" cy="584775"/>
          </a:xfrm>
          <a:prstGeom prst="rect">
            <a:avLst/>
          </a:prstGeom>
          <a:solidFill>
            <a:schemeClr val="bg1"/>
          </a:solidFill>
        </p:spPr>
        <p:txBody>
          <a:bodyPr wrap="square" rtlCol="0">
            <a:spAutoFit/>
          </a:bodyPr>
          <a:lstStyle/>
          <a:p>
            <a:pPr algn="r"/>
            <a:r>
              <a:rPr lang="en-US" sz="1600" b="1" dirty="0"/>
              <a:t>Thermal Comfort</a:t>
            </a:r>
          </a:p>
          <a:p>
            <a:pPr algn="r"/>
            <a:r>
              <a:rPr lang="en-US" sz="1600" dirty="0"/>
              <a:t>How cold am I?</a:t>
            </a:r>
          </a:p>
        </p:txBody>
      </p:sp>
      <p:sp>
        <p:nvSpPr>
          <p:cNvPr id="9" name="TextBox 8">
            <a:extLst>
              <a:ext uri="{FF2B5EF4-FFF2-40B4-BE49-F238E27FC236}">
                <a16:creationId xmlns:a16="http://schemas.microsoft.com/office/drawing/2014/main" id="{63959857-8318-4BE0-8564-26C6E8F38353}"/>
              </a:ext>
            </a:extLst>
          </p:cNvPr>
          <p:cNvSpPr txBox="1"/>
          <p:nvPr/>
        </p:nvSpPr>
        <p:spPr>
          <a:xfrm>
            <a:off x="9863146" y="1512711"/>
            <a:ext cx="2003777" cy="830997"/>
          </a:xfrm>
          <a:prstGeom prst="rect">
            <a:avLst/>
          </a:prstGeom>
          <a:solidFill>
            <a:schemeClr val="bg1"/>
          </a:solidFill>
        </p:spPr>
        <p:txBody>
          <a:bodyPr wrap="square" rtlCol="0">
            <a:spAutoFit/>
          </a:bodyPr>
          <a:lstStyle/>
          <a:p>
            <a:r>
              <a:rPr lang="en-US" sz="1600" b="1" dirty="0"/>
              <a:t>Lighting</a:t>
            </a:r>
          </a:p>
          <a:p>
            <a:r>
              <a:rPr lang="en-US" sz="1600" dirty="0"/>
              <a:t>Is the lighting right for my task?</a:t>
            </a:r>
          </a:p>
        </p:txBody>
      </p:sp>
      <p:sp>
        <p:nvSpPr>
          <p:cNvPr id="10" name="TextBox 9">
            <a:extLst>
              <a:ext uri="{FF2B5EF4-FFF2-40B4-BE49-F238E27FC236}">
                <a16:creationId xmlns:a16="http://schemas.microsoft.com/office/drawing/2014/main" id="{C168B7E3-3F43-4340-A5D1-3B71BDFFE649}"/>
              </a:ext>
            </a:extLst>
          </p:cNvPr>
          <p:cNvSpPr txBox="1"/>
          <p:nvPr/>
        </p:nvSpPr>
        <p:spPr>
          <a:xfrm>
            <a:off x="5308079" y="4673599"/>
            <a:ext cx="1902178" cy="830997"/>
          </a:xfrm>
          <a:prstGeom prst="rect">
            <a:avLst/>
          </a:prstGeom>
          <a:solidFill>
            <a:schemeClr val="bg1"/>
          </a:solidFill>
        </p:spPr>
        <p:txBody>
          <a:bodyPr wrap="square" rtlCol="0">
            <a:spAutoFit/>
          </a:bodyPr>
          <a:lstStyle/>
          <a:p>
            <a:pPr algn="r"/>
            <a:r>
              <a:rPr lang="en-US" sz="1600" b="1" dirty="0"/>
              <a:t>Indoor Air Quality</a:t>
            </a:r>
          </a:p>
          <a:p>
            <a:pPr algn="r"/>
            <a:r>
              <a:rPr lang="en-US" sz="1600" dirty="0"/>
              <a:t>What’s in the air I’m breathing?</a:t>
            </a:r>
          </a:p>
        </p:txBody>
      </p:sp>
      <p:sp>
        <p:nvSpPr>
          <p:cNvPr id="11" name="TextBox 10">
            <a:extLst>
              <a:ext uri="{FF2B5EF4-FFF2-40B4-BE49-F238E27FC236}">
                <a16:creationId xmlns:a16="http://schemas.microsoft.com/office/drawing/2014/main" id="{BB2795FC-A8D5-4D53-9500-F7DD97E76246}"/>
              </a:ext>
            </a:extLst>
          </p:cNvPr>
          <p:cNvSpPr txBox="1"/>
          <p:nvPr/>
        </p:nvSpPr>
        <p:spPr>
          <a:xfrm>
            <a:off x="9863146" y="4673600"/>
            <a:ext cx="2218267" cy="830997"/>
          </a:xfrm>
          <a:prstGeom prst="rect">
            <a:avLst/>
          </a:prstGeom>
          <a:solidFill>
            <a:schemeClr val="bg1"/>
          </a:solidFill>
        </p:spPr>
        <p:txBody>
          <a:bodyPr wrap="square" rtlCol="0">
            <a:spAutoFit/>
          </a:bodyPr>
          <a:lstStyle/>
          <a:p>
            <a:r>
              <a:rPr lang="en-US" sz="1600" b="1" dirty="0"/>
              <a:t>Acoustics</a:t>
            </a:r>
          </a:p>
          <a:p>
            <a:r>
              <a:rPr lang="en-US" sz="1600" dirty="0"/>
              <a:t>Is noise disrupting my task?</a:t>
            </a:r>
          </a:p>
        </p:txBody>
      </p:sp>
      <p:sp>
        <p:nvSpPr>
          <p:cNvPr id="6" name="Rectangle 5">
            <a:extLst>
              <a:ext uri="{FF2B5EF4-FFF2-40B4-BE49-F238E27FC236}">
                <a16:creationId xmlns:a16="http://schemas.microsoft.com/office/drawing/2014/main" id="{17ECBA6D-D602-4BD8-BFC4-EC6DC0CEDCC5}"/>
              </a:ext>
            </a:extLst>
          </p:cNvPr>
          <p:cNvSpPr/>
          <p:nvPr/>
        </p:nvSpPr>
        <p:spPr>
          <a:xfrm>
            <a:off x="7362657" y="3200400"/>
            <a:ext cx="2274711"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1852BEA4-3187-455E-8B11-F3D8777D5958}"/>
              </a:ext>
            </a:extLst>
          </p:cNvPr>
          <p:cNvSpPr txBox="1"/>
          <p:nvPr/>
        </p:nvSpPr>
        <p:spPr>
          <a:xfrm>
            <a:off x="7407812" y="3172178"/>
            <a:ext cx="2218267" cy="646331"/>
          </a:xfrm>
          <a:prstGeom prst="rect">
            <a:avLst/>
          </a:prstGeom>
          <a:noFill/>
        </p:spPr>
        <p:txBody>
          <a:bodyPr wrap="square" rtlCol="0" anchor="ctr">
            <a:spAutoFit/>
          </a:bodyPr>
          <a:lstStyle/>
          <a:p>
            <a:pPr algn="ctr"/>
            <a:r>
              <a:rPr lang="en-US" b="1" dirty="0">
                <a:solidFill>
                  <a:schemeClr val="tx2"/>
                </a:solidFill>
              </a:rPr>
              <a:t>The 4 Pillars of Healthy Spaces</a:t>
            </a:r>
          </a:p>
        </p:txBody>
      </p:sp>
    </p:spTree>
    <p:extLst>
      <p:ext uri="{BB962C8B-B14F-4D97-AF65-F5344CB8AC3E}">
        <p14:creationId xmlns:p14="http://schemas.microsoft.com/office/powerpoint/2010/main" val="253774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034418" y="5877830"/>
            <a:ext cx="2136294" cy="1061829"/>
          </a:xfrm>
          <a:prstGeom prst="rect">
            <a:avLst/>
          </a:prstGeom>
          <a:noFill/>
        </p:spPr>
        <p:txBody>
          <a:bodyPr wrap="square" rtlCol="0">
            <a:spAutoFit/>
          </a:bodyPr>
          <a:lstStyle/>
          <a:p>
            <a:r>
              <a:rPr lang="en-US" sz="900" dirty="0">
                <a:solidFill>
                  <a:srgbClr val="000000"/>
                </a:solidFill>
              </a:rPr>
              <a:t>Contact Tracing</a:t>
            </a:r>
          </a:p>
          <a:p>
            <a:r>
              <a:rPr lang="en-US" sz="900" dirty="0">
                <a:solidFill>
                  <a:srgbClr val="000000"/>
                </a:solidFill>
              </a:rPr>
              <a:t>• Track occupants within the space</a:t>
            </a:r>
          </a:p>
          <a:p>
            <a:r>
              <a:rPr lang="en-US" sz="900" dirty="0">
                <a:solidFill>
                  <a:srgbClr val="000000"/>
                </a:solidFill>
              </a:rPr>
              <a:t>• Identify people who have come into contact with an infected person</a:t>
            </a:r>
          </a:p>
          <a:p>
            <a:r>
              <a:rPr lang="en-US" sz="900" dirty="0">
                <a:solidFill>
                  <a:srgbClr val="000000"/>
                </a:solidFill>
              </a:rPr>
              <a:t>• Collect further information about these contacts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27" name="Title 3">
            <a:extLst>
              <a:ext uri="{FF2B5EF4-FFF2-40B4-BE49-F238E27FC236}">
                <a16:creationId xmlns:a16="http://schemas.microsoft.com/office/drawing/2014/main" id="{BBFC38EF-9A84-4E87-9CF1-4844ADD910D8}"/>
              </a:ext>
            </a:extLst>
          </p:cNvPr>
          <p:cNvSpPr>
            <a:spLocks noGrp="1"/>
          </p:cNvSpPr>
          <p:nvPr>
            <p:ph type="title"/>
          </p:nvPr>
        </p:nvSpPr>
        <p:spPr>
          <a:xfrm>
            <a:off x="221614" y="372047"/>
            <a:ext cx="11253209" cy="392643"/>
          </a:xfrm>
        </p:spPr>
        <p:txBody>
          <a:bodyPr>
            <a:noAutofit/>
          </a:bodyPr>
          <a:lstStyle/>
          <a:p>
            <a:r>
              <a:rPr lang="en-US" sz="2800" dirty="0"/>
              <a:t>Leading Solutions for Disinfection, Measurement &amp; Control </a:t>
            </a:r>
          </a:p>
        </p:txBody>
      </p:sp>
      <p:sp>
        <p:nvSpPr>
          <p:cNvPr id="28" name="TextBox 27">
            <a:extLst>
              <a:ext uri="{FF2B5EF4-FFF2-40B4-BE49-F238E27FC236}">
                <a16:creationId xmlns:a16="http://schemas.microsoft.com/office/drawing/2014/main" id="{1ECE4FDA-23F9-4DF1-B9C9-0FC1315C8A77}"/>
              </a:ext>
            </a:extLst>
          </p:cNvPr>
          <p:cNvSpPr txBox="1"/>
          <p:nvPr/>
        </p:nvSpPr>
        <p:spPr>
          <a:xfrm>
            <a:off x="1147436" y="1161970"/>
            <a:ext cx="158729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Photocatalytic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Oxidation</a:t>
            </a:r>
          </a:p>
        </p:txBody>
      </p:sp>
      <p:sp>
        <p:nvSpPr>
          <p:cNvPr id="29" name="TextBox 28">
            <a:extLst>
              <a:ext uri="{FF2B5EF4-FFF2-40B4-BE49-F238E27FC236}">
                <a16:creationId xmlns:a16="http://schemas.microsoft.com/office/drawing/2014/main" id="{2D6FCAC9-25C1-42D9-9EAF-60C5402185E5}"/>
              </a:ext>
            </a:extLst>
          </p:cNvPr>
          <p:cNvSpPr txBox="1"/>
          <p:nvPr/>
        </p:nvSpPr>
        <p:spPr>
          <a:xfrm>
            <a:off x="5366811" y="1167744"/>
            <a:ext cx="118974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UVC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Irradiation</a:t>
            </a:r>
          </a:p>
        </p:txBody>
      </p:sp>
      <p:sp>
        <p:nvSpPr>
          <p:cNvPr id="31" name="TextBox 30">
            <a:extLst>
              <a:ext uri="{FF2B5EF4-FFF2-40B4-BE49-F238E27FC236}">
                <a16:creationId xmlns:a16="http://schemas.microsoft.com/office/drawing/2014/main" id="{AEDC0472-26B4-4AD2-95D7-5A416A1BFEDD}"/>
              </a:ext>
            </a:extLst>
          </p:cNvPr>
          <p:cNvSpPr txBox="1"/>
          <p:nvPr/>
        </p:nvSpPr>
        <p:spPr>
          <a:xfrm>
            <a:off x="9088578" y="1138733"/>
            <a:ext cx="149752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Antimicrobial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Filtration</a:t>
            </a:r>
          </a:p>
        </p:txBody>
      </p:sp>
      <p:pic>
        <p:nvPicPr>
          <p:cNvPr id="33" name="Picture 32">
            <a:extLst>
              <a:ext uri="{FF2B5EF4-FFF2-40B4-BE49-F238E27FC236}">
                <a16:creationId xmlns:a16="http://schemas.microsoft.com/office/drawing/2014/main" id="{2A058333-1875-4E28-AA69-B9C7188E610A}"/>
              </a:ext>
            </a:extLst>
          </p:cNvPr>
          <p:cNvPicPr>
            <a:picLocks noChangeAspect="1"/>
          </p:cNvPicPr>
          <p:nvPr/>
        </p:nvPicPr>
        <p:blipFill rotWithShape="1">
          <a:blip r:embed="rId3"/>
          <a:srcRect t="26670" r="54208"/>
          <a:stretch/>
        </p:blipFill>
        <p:spPr>
          <a:xfrm>
            <a:off x="5096162" y="1784344"/>
            <a:ext cx="1640232" cy="1279787"/>
          </a:xfrm>
          <a:prstGeom prst="rect">
            <a:avLst/>
          </a:prstGeom>
        </p:spPr>
      </p:pic>
      <p:grpSp>
        <p:nvGrpSpPr>
          <p:cNvPr id="38" name="Group 37">
            <a:extLst>
              <a:ext uri="{FF2B5EF4-FFF2-40B4-BE49-F238E27FC236}">
                <a16:creationId xmlns:a16="http://schemas.microsoft.com/office/drawing/2014/main" id="{1D78C8DB-7D0F-438F-AF3B-4E896E79B349}"/>
              </a:ext>
            </a:extLst>
          </p:cNvPr>
          <p:cNvGrpSpPr/>
          <p:nvPr/>
        </p:nvGrpSpPr>
        <p:grpSpPr>
          <a:xfrm>
            <a:off x="9022114" y="1771662"/>
            <a:ext cx="1656825" cy="1277938"/>
            <a:chOff x="9350351" y="1879241"/>
            <a:chExt cx="1879121" cy="1449399"/>
          </a:xfrm>
        </p:grpSpPr>
        <p:pic>
          <p:nvPicPr>
            <p:cNvPr id="40" name="Picture 39">
              <a:extLst>
                <a:ext uri="{FF2B5EF4-FFF2-40B4-BE49-F238E27FC236}">
                  <a16:creationId xmlns:a16="http://schemas.microsoft.com/office/drawing/2014/main" id="{790DD22F-F1B1-451B-84B4-E9C6D369A443}"/>
                </a:ext>
              </a:extLst>
            </p:cNvPr>
            <p:cNvPicPr>
              <a:picLocks noChangeAspect="1"/>
            </p:cNvPicPr>
            <p:nvPr/>
          </p:nvPicPr>
          <p:blipFill rotWithShape="1">
            <a:blip r:embed="rId4"/>
            <a:srcRect l="10762" t="6495" r="8619" b="4494"/>
            <a:stretch/>
          </p:blipFill>
          <p:spPr>
            <a:xfrm>
              <a:off x="9350351" y="1879241"/>
              <a:ext cx="971575" cy="1449399"/>
            </a:xfrm>
            <a:prstGeom prst="rect">
              <a:avLst/>
            </a:prstGeom>
          </p:spPr>
        </p:pic>
        <p:pic>
          <p:nvPicPr>
            <p:cNvPr id="41" name="Picture 40">
              <a:extLst>
                <a:ext uri="{FF2B5EF4-FFF2-40B4-BE49-F238E27FC236}">
                  <a16:creationId xmlns:a16="http://schemas.microsoft.com/office/drawing/2014/main" id="{966F57B6-BDC7-46EF-9C39-B4E5C880B09B}"/>
                </a:ext>
              </a:extLst>
            </p:cNvPr>
            <p:cNvPicPr>
              <a:picLocks noChangeAspect="1"/>
            </p:cNvPicPr>
            <p:nvPr/>
          </p:nvPicPr>
          <p:blipFill rotWithShape="1">
            <a:blip r:embed="rId5"/>
            <a:srcRect l="26657" t="4872" r="17422" b="8480"/>
            <a:stretch/>
          </p:blipFill>
          <p:spPr>
            <a:xfrm>
              <a:off x="10293805" y="1882959"/>
              <a:ext cx="935667" cy="1445681"/>
            </a:xfrm>
            <a:prstGeom prst="rect">
              <a:avLst/>
            </a:prstGeom>
          </p:spPr>
        </p:pic>
      </p:grpSp>
      <p:pic>
        <p:nvPicPr>
          <p:cNvPr id="42" name="Picture 41">
            <a:extLst>
              <a:ext uri="{FF2B5EF4-FFF2-40B4-BE49-F238E27FC236}">
                <a16:creationId xmlns:a16="http://schemas.microsoft.com/office/drawing/2014/main" id="{0FBEE773-B69D-46F6-93A5-B3F566E287B8}"/>
              </a:ext>
            </a:extLst>
          </p:cNvPr>
          <p:cNvPicPr>
            <a:picLocks noChangeAspect="1"/>
          </p:cNvPicPr>
          <p:nvPr/>
        </p:nvPicPr>
        <p:blipFill rotWithShape="1">
          <a:blip r:embed="rId6"/>
          <a:srcRect t="14948" b="13950"/>
          <a:stretch/>
        </p:blipFill>
        <p:spPr>
          <a:xfrm>
            <a:off x="1068761" y="1784344"/>
            <a:ext cx="1695878" cy="1290049"/>
          </a:xfrm>
          <a:prstGeom prst="rect">
            <a:avLst/>
          </a:prstGeom>
          <a:ln>
            <a:solidFill>
              <a:schemeClr val="tx1">
                <a:lumMod val="50000"/>
                <a:lumOff val="50000"/>
              </a:schemeClr>
            </a:solidFill>
          </a:ln>
        </p:spPr>
      </p:pic>
      <p:sp>
        <p:nvSpPr>
          <p:cNvPr id="43" name="TextBox 42">
            <a:extLst>
              <a:ext uri="{FF2B5EF4-FFF2-40B4-BE49-F238E27FC236}">
                <a16:creationId xmlns:a16="http://schemas.microsoft.com/office/drawing/2014/main" id="{B7F6D639-8C38-47D1-A980-1AAA03615FD0}"/>
              </a:ext>
            </a:extLst>
          </p:cNvPr>
          <p:cNvSpPr txBox="1"/>
          <p:nvPr/>
        </p:nvSpPr>
        <p:spPr>
          <a:xfrm>
            <a:off x="1038702" y="3219428"/>
            <a:ext cx="1727424"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Combination of catalyst and UV light that makes hydrogen peroxide and/or hydroxyl ions to break down pathogens.</a:t>
            </a:r>
          </a:p>
        </p:txBody>
      </p:sp>
      <p:sp>
        <p:nvSpPr>
          <p:cNvPr id="44" name="TextBox 43">
            <a:extLst>
              <a:ext uri="{FF2B5EF4-FFF2-40B4-BE49-F238E27FC236}">
                <a16:creationId xmlns:a16="http://schemas.microsoft.com/office/drawing/2014/main" id="{FED444EE-8E9D-4754-BF85-665078EA85F6}"/>
              </a:ext>
            </a:extLst>
          </p:cNvPr>
          <p:cNvSpPr txBox="1"/>
          <p:nvPr/>
        </p:nvSpPr>
        <p:spPr>
          <a:xfrm>
            <a:off x="5021906" y="3221999"/>
            <a:ext cx="1714487"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Combination of Far-UVC (222 nm) claimed to be safe to exposure and/or UVC light to break down pathogens.</a:t>
            </a:r>
          </a:p>
        </p:txBody>
      </p:sp>
      <p:sp>
        <p:nvSpPr>
          <p:cNvPr id="45" name="TextBox 44">
            <a:extLst>
              <a:ext uri="{FF2B5EF4-FFF2-40B4-BE49-F238E27FC236}">
                <a16:creationId xmlns:a16="http://schemas.microsoft.com/office/drawing/2014/main" id="{9C0844A7-5267-4590-B8CF-3A584B9E083D}"/>
              </a:ext>
            </a:extLst>
          </p:cNvPr>
          <p:cNvSpPr txBox="1"/>
          <p:nvPr/>
        </p:nvSpPr>
        <p:spPr>
          <a:xfrm>
            <a:off x="8855845" y="3228392"/>
            <a:ext cx="197620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Zinc, silver and/or copper metal ions embedded in plastic matrix to trap and break down pathogens through contact filtration. </a:t>
            </a:r>
          </a:p>
        </p:txBody>
      </p:sp>
      <p:grpSp>
        <p:nvGrpSpPr>
          <p:cNvPr id="46" name="Group 45">
            <a:extLst>
              <a:ext uri="{FF2B5EF4-FFF2-40B4-BE49-F238E27FC236}">
                <a16:creationId xmlns:a16="http://schemas.microsoft.com/office/drawing/2014/main" id="{1B288FE9-1205-46FB-99B0-A3CD1CA55088}"/>
              </a:ext>
            </a:extLst>
          </p:cNvPr>
          <p:cNvGrpSpPr/>
          <p:nvPr/>
        </p:nvGrpSpPr>
        <p:grpSpPr>
          <a:xfrm>
            <a:off x="2802572" y="4653665"/>
            <a:ext cx="1500117" cy="1388820"/>
            <a:chOff x="9949979" y="1536391"/>
            <a:chExt cx="1836573" cy="1703935"/>
          </a:xfrm>
        </p:grpSpPr>
        <p:pic>
          <p:nvPicPr>
            <p:cNvPr id="47" name="Picture 46">
              <a:extLst>
                <a:ext uri="{FF2B5EF4-FFF2-40B4-BE49-F238E27FC236}">
                  <a16:creationId xmlns:a16="http://schemas.microsoft.com/office/drawing/2014/main" id="{AACC895D-1FD8-465B-95CF-35EBC5E5466A}"/>
                </a:ext>
              </a:extLst>
            </p:cNvPr>
            <p:cNvPicPr>
              <a:picLocks noChangeAspect="1"/>
            </p:cNvPicPr>
            <p:nvPr/>
          </p:nvPicPr>
          <p:blipFill>
            <a:blip r:embed="rId7"/>
            <a:stretch>
              <a:fillRect/>
            </a:stretch>
          </p:blipFill>
          <p:spPr>
            <a:xfrm>
              <a:off x="9949979" y="1536391"/>
              <a:ext cx="951102" cy="934871"/>
            </a:xfrm>
            <a:prstGeom prst="rect">
              <a:avLst/>
            </a:prstGeom>
          </p:spPr>
        </p:pic>
        <p:pic>
          <p:nvPicPr>
            <p:cNvPr id="48" name="Picture 47">
              <a:extLst>
                <a:ext uri="{FF2B5EF4-FFF2-40B4-BE49-F238E27FC236}">
                  <a16:creationId xmlns:a16="http://schemas.microsoft.com/office/drawing/2014/main" id="{958066B0-3427-4512-8418-9D0A46B00C56}"/>
                </a:ext>
              </a:extLst>
            </p:cNvPr>
            <p:cNvPicPr>
              <a:picLocks noChangeAspect="1"/>
            </p:cNvPicPr>
            <p:nvPr/>
          </p:nvPicPr>
          <p:blipFill>
            <a:blip r:embed="rId8"/>
            <a:stretch>
              <a:fillRect/>
            </a:stretch>
          </p:blipFill>
          <p:spPr>
            <a:xfrm>
              <a:off x="10834663" y="1568779"/>
              <a:ext cx="951889" cy="902484"/>
            </a:xfrm>
            <a:prstGeom prst="rect">
              <a:avLst/>
            </a:prstGeom>
          </p:spPr>
        </p:pic>
        <p:pic>
          <p:nvPicPr>
            <p:cNvPr id="49" name="Picture 48">
              <a:extLst>
                <a:ext uri="{FF2B5EF4-FFF2-40B4-BE49-F238E27FC236}">
                  <a16:creationId xmlns:a16="http://schemas.microsoft.com/office/drawing/2014/main" id="{C1033955-6C07-4881-A431-164E4C6FD3FF}"/>
                </a:ext>
              </a:extLst>
            </p:cNvPr>
            <p:cNvPicPr>
              <a:picLocks noChangeAspect="1"/>
            </p:cNvPicPr>
            <p:nvPr/>
          </p:nvPicPr>
          <p:blipFill rotWithShape="1">
            <a:blip r:embed="rId9"/>
            <a:srcRect t="6045"/>
            <a:stretch/>
          </p:blipFill>
          <p:spPr>
            <a:xfrm>
              <a:off x="10475450" y="2460245"/>
              <a:ext cx="851261" cy="780081"/>
            </a:xfrm>
            <a:prstGeom prst="rect">
              <a:avLst/>
            </a:prstGeom>
          </p:spPr>
        </p:pic>
      </p:grpSp>
      <p:sp>
        <p:nvSpPr>
          <p:cNvPr id="50" name="TextBox 49">
            <a:extLst>
              <a:ext uri="{FF2B5EF4-FFF2-40B4-BE49-F238E27FC236}">
                <a16:creationId xmlns:a16="http://schemas.microsoft.com/office/drawing/2014/main" id="{CC9A8551-D039-46D8-BBA3-9D118C126475}"/>
              </a:ext>
            </a:extLst>
          </p:cNvPr>
          <p:cNvSpPr txBox="1"/>
          <p:nvPr/>
        </p:nvSpPr>
        <p:spPr>
          <a:xfrm>
            <a:off x="2835455" y="4083785"/>
            <a:ext cx="156485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Measurement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&amp; Control</a:t>
            </a:r>
          </a:p>
        </p:txBody>
      </p:sp>
      <p:sp>
        <p:nvSpPr>
          <p:cNvPr id="51" name="TextBox 50">
            <a:extLst>
              <a:ext uri="{FF2B5EF4-FFF2-40B4-BE49-F238E27FC236}">
                <a16:creationId xmlns:a16="http://schemas.microsoft.com/office/drawing/2014/main" id="{BBF3B995-A5DF-434A-91FD-5DF3FD8E60A3}"/>
              </a:ext>
            </a:extLst>
          </p:cNvPr>
          <p:cNvSpPr txBox="1"/>
          <p:nvPr/>
        </p:nvSpPr>
        <p:spPr>
          <a:xfrm>
            <a:off x="2656787" y="6154830"/>
            <a:ext cx="1900735" cy="5078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Sensors, analytics and monitoring technologies for closed-loop control of indoor air quality.</a:t>
            </a:r>
          </a:p>
        </p:txBody>
      </p:sp>
      <p:sp>
        <p:nvSpPr>
          <p:cNvPr id="52" name="TextBox 51">
            <a:extLst>
              <a:ext uri="{FF2B5EF4-FFF2-40B4-BE49-F238E27FC236}">
                <a16:creationId xmlns:a16="http://schemas.microsoft.com/office/drawing/2014/main" id="{ECBEDEC3-11B8-4940-A31B-4F71EF854233}"/>
              </a:ext>
            </a:extLst>
          </p:cNvPr>
          <p:cNvSpPr txBox="1"/>
          <p:nvPr/>
        </p:nvSpPr>
        <p:spPr>
          <a:xfrm>
            <a:off x="7499281" y="4138245"/>
            <a:ext cx="198644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Circadian Lighting</a:t>
            </a:r>
          </a:p>
        </p:txBody>
      </p:sp>
      <p:sp>
        <p:nvSpPr>
          <p:cNvPr id="55" name="TextBox 54">
            <a:extLst>
              <a:ext uri="{FF2B5EF4-FFF2-40B4-BE49-F238E27FC236}">
                <a16:creationId xmlns:a16="http://schemas.microsoft.com/office/drawing/2014/main" id="{FA8E36FB-739F-42DF-B73D-6EA261339D79}"/>
              </a:ext>
            </a:extLst>
          </p:cNvPr>
          <p:cNvSpPr txBox="1"/>
          <p:nvPr/>
        </p:nvSpPr>
        <p:spPr>
          <a:xfrm>
            <a:off x="7590117" y="6057935"/>
            <a:ext cx="1727424"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latin typeface="Arial" panose="020B0604020202020204"/>
              </a:rPr>
              <a:t>Utilizing four different aspects of lighting to control melatonin production and suppression for circadian entrainment</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579DDB7C-EE24-4348-9093-6170B0388119}"/>
              </a:ext>
            </a:extLst>
          </p:cNvPr>
          <p:cNvSpPr txBox="1"/>
          <p:nvPr/>
        </p:nvSpPr>
        <p:spPr>
          <a:xfrm>
            <a:off x="5034418" y="4015135"/>
            <a:ext cx="19538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Real-Time</a:t>
            </a:r>
            <a:r>
              <a:rPr kumimoji="0" lang="en-US" sz="1600" b="1" i="0" u="none" strike="noStrike" kern="1200" cap="none" spc="0" normalizeH="0" noProof="0" dirty="0">
                <a:ln>
                  <a:noFill/>
                </a:ln>
                <a:solidFill>
                  <a:srgbClr val="000000"/>
                </a:solidFill>
                <a:effectLst/>
                <a:uLnTx/>
                <a:uFillTx/>
                <a:latin typeface="Arial" panose="020B0604020202020204"/>
                <a:ea typeface="+mn-ea"/>
                <a:cs typeface="+mn-cs"/>
              </a:rPr>
              <a:t> Location Services</a:t>
            </a:r>
            <a:endPar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3996F28-0893-48F0-B560-B65B6B189B17}"/>
              </a:ext>
            </a:extLst>
          </p:cNvPr>
          <p:cNvSpPr txBox="1"/>
          <p:nvPr/>
        </p:nvSpPr>
        <p:spPr>
          <a:xfrm>
            <a:off x="5034418" y="5877830"/>
            <a:ext cx="2136294" cy="1061829"/>
          </a:xfrm>
          <a:prstGeom prst="rect">
            <a:avLst/>
          </a:prstGeom>
          <a:noFill/>
        </p:spPr>
        <p:txBody>
          <a:bodyPr wrap="square" rtlCol="0">
            <a:spAutoFit/>
          </a:bodyPr>
          <a:lstStyle/>
          <a:p>
            <a:r>
              <a:rPr lang="en-US" sz="900" dirty="0">
                <a:solidFill>
                  <a:srgbClr val="000000"/>
                </a:solidFill>
              </a:rPr>
              <a:t>Contact Tracing</a:t>
            </a:r>
          </a:p>
          <a:p>
            <a:r>
              <a:rPr lang="en-US" sz="900" dirty="0">
                <a:solidFill>
                  <a:srgbClr val="000000"/>
                </a:solidFill>
              </a:rPr>
              <a:t>• Track occupants within the space</a:t>
            </a:r>
          </a:p>
          <a:p>
            <a:r>
              <a:rPr lang="en-US" sz="900" dirty="0">
                <a:solidFill>
                  <a:srgbClr val="000000"/>
                </a:solidFill>
              </a:rPr>
              <a:t>• Identify people who have come into contact with an infected person</a:t>
            </a:r>
          </a:p>
          <a:p>
            <a:r>
              <a:rPr lang="en-US" sz="900" dirty="0">
                <a:solidFill>
                  <a:srgbClr val="000000"/>
                </a:solidFill>
              </a:rPr>
              <a:t>• Collect further information about these contacts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pic>
        <p:nvPicPr>
          <p:cNvPr id="58" name="Picture 57">
            <a:extLst>
              <a:ext uri="{FF2B5EF4-FFF2-40B4-BE49-F238E27FC236}">
                <a16:creationId xmlns:a16="http://schemas.microsoft.com/office/drawing/2014/main" id="{946CB832-5F0A-4705-B9CC-B3D368B779C4}"/>
              </a:ext>
            </a:extLst>
          </p:cNvPr>
          <p:cNvPicPr>
            <a:picLocks noChangeAspect="1"/>
          </p:cNvPicPr>
          <p:nvPr/>
        </p:nvPicPr>
        <p:blipFill>
          <a:blip r:embed="rId10"/>
          <a:stretch>
            <a:fillRect/>
          </a:stretch>
        </p:blipFill>
        <p:spPr>
          <a:xfrm>
            <a:off x="7566873" y="4639007"/>
            <a:ext cx="1851257" cy="1008169"/>
          </a:xfrm>
          <a:prstGeom prst="rect">
            <a:avLst/>
          </a:prstGeom>
        </p:spPr>
      </p:pic>
      <p:pic>
        <p:nvPicPr>
          <p:cNvPr id="59" name="Picture 6" descr="Bluetooth Icons - Download Free Vector Icons | Noun Project">
            <a:extLst>
              <a:ext uri="{FF2B5EF4-FFF2-40B4-BE49-F238E27FC236}">
                <a16:creationId xmlns:a16="http://schemas.microsoft.com/office/drawing/2014/main" id="{63079EA6-AAAF-4193-960B-D0ACF18BC4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7706" y="4740322"/>
            <a:ext cx="969110" cy="96911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7209992D-C646-4AC4-97B2-5330CECEF719}"/>
              </a:ext>
            </a:extLst>
          </p:cNvPr>
          <p:cNvSpPr txBox="1"/>
          <p:nvPr/>
        </p:nvSpPr>
        <p:spPr>
          <a:xfrm>
            <a:off x="2835455" y="3221999"/>
            <a:ext cx="205012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Naturally occurring H</a:t>
            </a:r>
            <a:r>
              <a:rPr kumimoji="0" lang="en-US" sz="900" b="0" i="0" u="none" strike="noStrike" kern="1200" cap="none" spc="0" normalizeH="0" baseline="-25000" noProof="0" dirty="0">
                <a:ln>
                  <a:noFill/>
                </a:ln>
                <a:solidFill>
                  <a:srgbClr val="000000"/>
                </a:solidFill>
                <a:effectLst/>
                <a:uLnTx/>
                <a:uFillTx/>
                <a:latin typeface="Arial" panose="020B0604020202020204"/>
                <a:ea typeface="+mn-ea"/>
                <a:cs typeface="+mn-cs"/>
              </a:rPr>
              <a:t>2</a:t>
            </a:r>
            <a:r>
              <a:rPr kumimoji="0" lang="en-US" sz="900" b="0" i="0" u="none" strike="noStrike" kern="1200" cap="none" spc="0" normalizeH="0" noProof="0" dirty="0">
                <a:ln>
                  <a:noFill/>
                </a:ln>
                <a:solidFill>
                  <a:srgbClr val="000000"/>
                </a:solidFill>
                <a:effectLst/>
                <a:uLnTx/>
                <a:uFillTx/>
                <a:latin typeface="Arial" panose="020B0604020202020204"/>
                <a:ea typeface="+mn-ea"/>
                <a:cs typeface="+mn-cs"/>
              </a:rPr>
              <a:t>O and O</a:t>
            </a:r>
            <a:r>
              <a:rPr kumimoji="0" lang="en-US" sz="900" b="0" i="0" u="none" strike="noStrike" kern="1200" cap="none" spc="0" normalizeH="0" baseline="-25000" noProof="0" dirty="0">
                <a:ln>
                  <a:noFill/>
                </a:ln>
                <a:solidFill>
                  <a:srgbClr val="000000"/>
                </a:solidFill>
                <a:effectLst/>
                <a:uLnTx/>
                <a:uFillTx/>
                <a:latin typeface="Arial" panose="020B0604020202020204"/>
                <a:ea typeface="+mn-ea"/>
                <a:cs typeface="+mn-cs"/>
              </a:rPr>
              <a:t>2</a:t>
            </a:r>
            <a:r>
              <a:rPr kumimoji="0" lang="en-US" sz="900" b="0" i="0" u="none" strike="noStrike" kern="1200" cap="none" spc="0" normalizeH="0" noProof="0" dirty="0">
                <a:ln>
                  <a:noFill/>
                </a:ln>
                <a:solidFill>
                  <a:srgbClr val="000000"/>
                </a:solidFill>
                <a:effectLst/>
                <a:uLnTx/>
                <a:uFillTx/>
                <a:latin typeface="Arial" panose="020B0604020202020204"/>
                <a:ea typeface="+mn-ea"/>
                <a:cs typeface="+mn-cs"/>
              </a:rPr>
              <a:t> in the air is converted to DHP. DHP fills the air in the space and reduces microbes in the air and on surfaces</a:t>
            </a:r>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898277AA-DFB6-4A7F-B441-DBAE0249810F}"/>
              </a:ext>
            </a:extLst>
          </p:cNvPr>
          <p:cNvSpPr txBox="1"/>
          <p:nvPr/>
        </p:nvSpPr>
        <p:spPr>
          <a:xfrm>
            <a:off x="3062401" y="1167744"/>
            <a:ext cx="167706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Dry Hydrogen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Peroxide (DHP)</a:t>
            </a:r>
          </a:p>
        </p:txBody>
      </p:sp>
      <p:sp>
        <p:nvSpPr>
          <p:cNvPr id="62" name="Rectangle 61">
            <a:extLst>
              <a:ext uri="{FF2B5EF4-FFF2-40B4-BE49-F238E27FC236}">
                <a16:creationId xmlns:a16="http://schemas.microsoft.com/office/drawing/2014/main" id="{8A245B79-2A79-4815-9956-EBDD4F5DA060}"/>
              </a:ext>
            </a:extLst>
          </p:cNvPr>
          <p:cNvSpPr/>
          <p:nvPr/>
        </p:nvSpPr>
        <p:spPr>
          <a:xfrm>
            <a:off x="3029651" y="1756018"/>
            <a:ext cx="1695878" cy="127466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B46C5FC9-B584-4CC8-ACC2-52B875C2E65A}"/>
              </a:ext>
            </a:extLst>
          </p:cNvPr>
          <p:cNvPicPr>
            <a:picLocks noChangeAspect="1"/>
          </p:cNvPicPr>
          <p:nvPr/>
        </p:nvPicPr>
        <p:blipFill>
          <a:blip r:embed="rId12"/>
          <a:stretch>
            <a:fillRect/>
          </a:stretch>
        </p:blipFill>
        <p:spPr>
          <a:xfrm>
            <a:off x="2986498" y="1851520"/>
            <a:ext cx="980301" cy="1184980"/>
          </a:xfrm>
          <a:prstGeom prst="rect">
            <a:avLst/>
          </a:prstGeom>
        </p:spPr>
      </p:pic>
      <p:pic>
        <p:nvPicPr>
          <p:cNvPr id="64" name="Picture 63">
            <a:extLst>
              <a:ext uri="{FF2B5EF4-FFF2-40B4-BE49-F238E27FC236}">
                <a16:creationId xmlns:a16="http://schemas.microsoft.com/office/drawing/2014/main" id="{E57E6E11-B509-47F4-98EF-61BCC5A97809}"/>
              </a:ext>
            </a:extLst>
          </p:cNvPr>
          <p:cNvPicPr>
            <a:picLocks noChangeAspect="1"/>
          </p:cNvPicPr>
          <p:nvPr/>
        </p:nvPicPr>
        <p:blipFill>
          <a:blip r:embed="rId13"/>
          <a:stretch>
            <a:fillRect/>
          </a:stretch>
        </p:blipFill>
        <p:spPr>
          <a:xfrm>
            <a:off x="3648139" y="1779451"/>
            <a:ext cx="1066730" cy="657106"/>
          </a:xfrm>
          <a:prstGeom prst="rect">
            <a:avLst/>
          </a:prstGeom>
        </p:spPr>
      </p:pic>
      <p:grpSp>
        <p:nvGrpSpPr>
          <p:cNvPr id="65" name="Group 64">
            <a:extLst>
              <a:ext uri="{FF2B5EF4-FFF2-40B4-BE49-F238E27FC236}">
                <a16:creationId xmlns:a16="http://schemas.microsoft.com/office/drawing/2014/main" id="{664085A7-78C9-474A-A94D-C4D17A0EDA72}"/>
              </a:ext>
            </a:extLst>
          </p:cNvPr>
          <p:cNvGrpSpPr/>
          <p:nvPr/>
        </p:nvGrpSpPr>
        <p:grpSpPr>
          <a:xfrm>
            <a:off x="7057052" y="1756018"/>
            <a:ext cx="1654526" cy="1274660"/>
            <a:chOff x="7057052" y="1756018"/>
            <a:chExt cx="1654526" cy="1274660"/>
          </a:xfrm>
        </p:grpSpPr>
        <p:sp>
          <p:nvSpPr>
            <p:cNvPr id="66" name="Rectangle 65">
              <a:extLst>
                <a:ext uri="{FF2B5EF4-FFF2-40B4-BE49-F238E27FC236}">
                  <a16:creationId xmlns:a16="http://schemas.microsoft.com/office/drawing/2014/main" id="{CBE93EF1-0364-4C8E-B6ED-9375C88A38F4}"/>
                </a:ext>
              </a:extLst>
            </p:cNvPr>
            <p:cNvSpPr/>
            <p:nvPr/>
          </p:nvSpPr>
          <p:spPr>
            <a:xfrm>
              <a:off x="7057052" y="1756018"/>
              <a:ext cx="1654526" cy="1274660"/>
            </a:xfrm>
            <a:prstGeom prst="rect">
              <a:avLst/>
            </a:prstGeom>
            <a:solidFill>
              <a:srgbClr val="68BCD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6B09BBB8-8DE0-4655-A06A-6221545E1375}"/>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5310" b="96460" l="1734" r="98266">
                          <a14:foregroundMark x1="20231" y1="4425" x2="6358" y2="45133"/>
                          <a14:foregroundMark x1="6358" y1="45133" x2="16185" y2="92920"/>
                          <a14:foregroundMark x1="16185" y1="92920" x2="18497" y2="94690"/>
                          <a14:foregroundMark x1="63006" y1="97345" x2="89595" y2="65487"/>
                          <a14:foregroundMark x1="89595" y1="65487" x2="86127" y2="7965"/>
                          <a14:foregroundMark x1="86127" y1="7965" x2="83815" y2="5310"/>
                          <a14:foregroundMark x1="68786" y1="9735" x2="71098" y2="56637"/>
                          <a14:foregroundMark x1="71098" y1="56637" x2="83815" y2="28319"/>
                          <a14:foregroundMark x1="91329" y1="24779" x2="94798" y2="80531"/>
                          <a14:foregroundMark x1="86127" y1="85841" x2="67630" y2="30973"/>
                          <a14:foregroundMark x1="67630" y1="30973" x2="28324" y2="27434"/>
                          <a14:foregroundMark x1="28324" y1="27434" x2="58960" y2="35398"/>
                          <a14:foregroundMark x1="72832" y1="48673" x2="30636" y2="62832"/>
                          <a14:foregroundMark x1="30636" y1="62832" x2="71098" y2="72566"/>
                          <a14:foregroundMark x1="71098" y1="72566" x2="60116" y2="73451"/>
                          <a14:foregroundMark x1="26590" y1="78761" x2="72254" y2="83186"/>
                          <a14:foregroundMark x1="21965" y1="86726" x2="64162" y2="88496"/>
                          <a14:foregroundMark x1="35260" y1="92035" x2="67052" y2="95575"/>
                          <a14:foregroundMark x1="12139" y1="92035" x2="4046" y2="38938"/>
                          <a14:foregroundMark x1="4046" y1="38938" x2="13873" y2="10619"/>
                          <a14:foregroundMark x1="88439" y1="6195" x2="95376" y2="59292"/>
                          <a14:foregroundMark x1="95376" y1="59292" x2="94220" y2="81416"/>
                          <a14:foregroundMark x1="89017" y1="97345" x2="98266" y2="35398"/>
                          <a14:foregroundMark x1="98266" y1="35398" x2="91329" y2="13274"/>
                          <a14:foregroundMark x1="87283" y1="96460" x2="15607" y2="95575"/>
                          <a14:foregroundMark x1="58382" y1="96460" x2="45665" y2="95575"/>
                          <a14:foregroundMark x1="38150" y1="26549" x2="31214" y2="62832"/>
                          <a14:foregroundMark x1="36994" y1="24779" x2="20809" y2="73451"/>
                          <a14:foregroundMark x1="20809" y1="73451" x2="20809" y2="73451"/>
                          <a14:foregroundMark x1="31214" y1="23894" x2="15607" y2="57522"/>
                          <a14:foregroundMark x1="27168" y1="75221" x2="36994" y2="69912"/>
                          <a14:foregroundMark x1="38150" y1="76991" x2="30636" y2="28319"/>
                          <a14:foregroundMark x1="20809" y1="9735" x2="57225" y2="7080"/>
                          <a14:foregroundMark x1="57225" y1="7080" x2="78613" y2="8850"/>
                          <a14:backgroundMark x1="1156" y1="10619" x2="4046" y2="7080"/>
                          <a14:backgroundMark x1="2890" y1="92920" x2="4624" y2="98230"/>
                          <a14:backgroundMark x1="98266" y1="94690" x2="97110" y2="97345"/>
                        </a14:backgroundRemoval>
                      </a14:imgEffect>
                    </a14:imgLayer>
                  </a14:imgProps>
                </a:ext>
              </a:extLst>
            </a:blip>
            <a:stretch>
              <a:fillRect/>
            </a:stretch>
          </p:blipFill>
          <p:spPr>
            <a:xfrm>
              <a:off x="7063523" y="1855110"/>
              <a:ext cx="1648055" cy="1076475"/>
            </a:xfrm>
            <a:prstGeom prst="rect">
              <a:avLst/>
            </a:prstGeom>
          </p:spPr>
        </p:pic>
      </p:grpSp>
      <p:sp>
        <p:nvSpPr>
          <p:cNvPr id="68" name="TextBox 67">
            <a:extLst>
              <a:ext uri="{FF2B5EF4-FFF2-40B4-BE49-F238E27FC236}">
                <a16:creationId xmlns:a16="http://schemas.microsoft.com/office/drawing/2014/main" id="{4BA7F8D1-A727-41B9-8A8D-E025269A446A}"/>
              </a:ext>
            </a:extLst>
          </p:cNvPr>
          <p:cNvSpPr txBox="1"/>
          <p:nvPr/>
        </p:nvSpPr>
        <p:spPr>
          <a:xfrm>
            <a:off x="7298731" y="1138733"/>
            <a:ext cx="110799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Improved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Filtration</a:t>
            </a:r>
          </a:p>
        </p:txBody>
      </p:sp>
      <p:sp>
        <p:nvSpPr>
          <p:cNvPr id="69" name="TextBox 68">
            <a:extLst>
              <a:ext uri="{FF2B5EF4-FFF2-40B4-BE49-F238E27FC236}">
                <a16:creationId xmlns:a16="http://schemas.microsoft.com/office/drawing/2014/main" id="{F4315BBA-CCCB-4984-9E7D-7F7FB0A94802}"/>
              </a:ext>
            </a:extLst>
          </p:cNvPr>
          <p:cNvSpPr txBox="1"/>
          <p:nvPr/>
        </p:nvSpPr>
        <p:spPr>
          <a:xfrm>
            <a:off x="6891094" y="3221999"/>
            <a:ext cx="198644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Combination of higher efficiency mechanical filters in HVAC systems and in the space can improve reduction of airborne particles.</a:t>
            </a:r>
          </a:p>
        </p:txBody>
      </p:sp>
    </p:spTree>
    <p:extLst>
      <p:ext uri="{BB962C8B-B14F-4D97-AF65-F5344CB8AC3E}">
        <p14:creationId xmlns:p14="http://schemas.microsoft.com/office/powerpoint/2010/main" val="257662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D16A81-B03D-4631-9DD7-497560E1E7DA}"/>
              </a:ext>
            </a:extLst>
          </p:cNvPr>
          <p:cNvSpPr>
            <a:spLocks noGrp="1"/>
          </p:cNvSpPr>
          <p:nvPr>
            <p:ph type="title"/>
          </p:nvPr>
        </p:nvSpPr>
        <p:spPr/>
        <p:txBody>
          <a:bodyPr/>
          <a:lstStyle/>
          <a:p>
            <a:r>
              <a:rPr lang="en-US" dirty="0"/>
              <a:t>The Sustainability “Why”</a:t>
            </a:r>
          </a:p>
        </p:txBody>
      </p:sp>
      <p:pic>
        <p:nvPicPr>
          <p:cNvPr id="6" name="Picture 5">
            <a:extLst>
              <a:ext uri="{FF2B5EF4-FFF2-40B4-BE49-F238E27FC236}">
                <a16:creationId xmlns:a16="http://schemas.microsoft.com/office/drawing/2014/main" id="{4974B127-3320-4C12-9A69-5C00EBD86D89}"/>
              </a:ext>
            </a:extLst>
          </p:cNvPr>
          <p:cNvPicPr>
            <a:picLocks noChangeAspect="1"/>
          </p:cNvPicPr>
          <p:nvPr/>
        </p:nvPicPr>
        <p:blipFill>
          <a:blip r:embed="rId3"/>
          <a:stretch>
            <a:fillRect/>
          </a:stretch>
        </p:blipFill>
        <p:spPr>
          <a:xfrm>
            <a:off x="4874744" y="870857"/>
            <a:ext cx="7206745" cy="5987143"/>
          </a:xfrm>
          <a:prstGeom prst="rect">
            <a:avLst/>
          </a:prstGeom>
        </p:spPr>
      </p:pic>
      <p:pic>
        <p:nvPicPr>
          <p:cNvPr id="1026" name="Picture 2" descr="image">
            <a:extLst>
              <a:ext uri="{FF2B5EF4-FFF2-40B4-BE49-F238E27FC236}">
                <a16:creationId xmlns:a16="http://schemas.microsoft.com/office/drawing/2014/main" id="{99C8DA96-5DE6-40E8-841D-A8D88D66F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11" y="1072278"/>
            <a:ext cx="459105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08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0054-EE17-4102-8575-00666DC22028}"/>
              </a:ext>
            </a:extLst>
          </p:cNvPr>
          <p:cNvSpPr>
            <a:spLocks noGrp="1"/>
          </p:cNvSpPr>
          <p:nvPr>
            <p:ph type="title"/>
          </p:nvPr>
        </p:nvSpPr>
        <p:spPr/>
        <p:txBody>
          <a:bodyPr/>
          <a:lstStyle/>
          <a:p>
            <a:r>
              <a:rPr lang="en-US" dirty="0"/>
              <a:t>Megatrends: Sustainability, Decarbonization, &amp; Electrification </a:t>
            </a:r>
          </a:p>
        </p:txBody>
      </p:sp>
      <p:graphicFrame>
        <p:nvGraphicFramePr>
          <p:cNvPr id="4" name="Diagram 3">
            <a:extLst>
              <a:ext uri="{FF2B5EF4-FFF2-40B4-BE49-F238E27FC236}">
                <a16:creationId xmlns:a16="http://schemas.microsoft.com/office/drawing/2014/main" id="{AB9296C0-E1CE-4C4E-A62C-8097C8EF4D75}"/>
              </a:ext>
            </a:extLst>
          </p:cNvPr>
          <p:cNvGraphicFramePr/>
          <p:nvPr>
            <p:extLst>
              <p:ext uri="{D42A27DB-BD31-4B8C-83A1-F6EECF244321}">
                <p14:modId xmlns:p14="http://schemas.microsoft.com/office/powerpoint/2010/main" val="4193244696"/>
              </p:ext>
            </p:extLst>
          </p:nvPr>
        </p:nvGraphicFramePr>
        <p:xfrm>
          <a:off x="1952872" y="1209511"/>
          <a:ext cx="87823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8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a:extLst>
              <a:ext uri="{FF2B5EF4-FFF2-40B4-BE49-F238E27FC236}">
                <a16:creationId xmlns:a16="http://schemas.microsoft.com/office/drawing/2014/main" id="{AF39FC1D-DB83-49BD-9A05-5F8492744C76}"/>
              </a:ext>
            </a:extLst>
          </p:cNvPr>
          <p:cNvSpPr>
            <a:spLocks noGrp="1"/>
          </p:cNvSpPr>
          <p:nvPr>
            <p:ph type="title"/>
          </p:nvPr>
        </p:nvSpPr>
        <p:spPr>
          <a:xfrm>
            <a:off x="354427" y="365126"/>
            <a:ext cx="11261598" cy="707152"/>
          </a:xfrm>
        </p:spPr>
        <p:txBody>
          <a:bodyPr>
            <a:normAutofit/>
          </a:bodyPr>
          <a:lstStyle/>
          <a:p>
            <a:r>
              <a:rPr lang="en-US" b="1" dirty="0">
                <a:solidFill>
                  <a:schemeClr val="tx2"/>
                </a:solidFill>
                <a:latin typeface="+mj-lt"/>
              </a:rPr>
              <a:t>What is Energy </a:t>
            </a:r>
            <a:r>
              <a:rPr lang="en-US" b="1" dirty="0" err="1">
                <a:solidFill>
                  <a:schemeClr val="tx2"/>
                </a:solidFill>
                <a:latin typeface="+mj-lt"/>
              </a:rPr>
              <a:t>Decarbonization</a:t>
            </a:r>
            <a:r>
              <a:rPr lang="en-US" b="1" dirty="0">
                <a:solidFill>
                  <a:schemeClr val="tx2"/>
                </a:solidFill>
                <a:latin typeface="+mj-lt"/>
              </a:rPr>
              <a:t>?</a:t>
            </a:r>
          </a:p>
        </p:txBody>
      </p:sp>
      <p:sp>
        <p:nvSpPr>
          <p:cNvPr id="299" name="Content Placeholder 2">
            <a:extLst>
              <a:ext uri="{FF2B5EF4-FFF2-40B4-BE49-F238E27FC236}">
                <a16:creationId xmlns:a16="http://schemas.microsoft.com/office/drawing/2014/main" id="{3C1A55C5-982A-48E0-AC1B-2F4513B9345E}"/>
              </a:ext>
            </a:extLst>
          </p:cNvPr>
          <p:cNvSpPr txBox="1">
            <a:spLocks/>
          </p:cNvSpPr>
          <p:nvPr/>
        </p:nvSpPr>
        <p:spPr>
          <a:xfrm>
            <a:off x="115625" y="1102441"/>
            <a:ext cx="7428176" cy="4593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energy we utilize in our facilities has different emissions factors. </a:t>
            </a:r>
          </a:p>
          <a:p>
            <a:pPr lvl="1"/>
            <a:r>
              <a:rPr lang="en-US" sz="2000" dirty="0"/>
              <a:t>Scope 1 emissions are directly used in on site (i.e. natural gas, refrigerant emissions)</a:t>
            </a:r>
          </a:p>
          <a:p>
            <a:pPr lvl="1"/>
            <a:r>
              <a:rPr lang="en-US" sz="2000" dirty="0"/>
              <a:t>Scope 2 emissions and are driven by local electric grid factors </a:t>
            </a:r>
          </a:p>
          <a:p>
            <a:endParaRPr lang="en-US" sz="500" dirty="0"/>
          </a:p>
          <a:p>
            <a:r>
              <a:rPr lang="en-US" sz="2400" dirty="0"/>
              <a:t>Decarbonization is a social, community and business imperative to reduce or offset the emissions required to run operations. </a:t>
            </a:r>
          </a:p>
          <a:p>
            <a:endParaRPr lang="en-US" sz="500" dirty="0"/>
          </a:p>
          <a:p>
            <a:r>
              <a:rPr lang="en-US" sz="2400" dirty="0"/>
              <a:t>Decarbonization commitments, efforts and milestones resonate with ESG investors and public domain stakeholders. </a:t>
            </a:r>
          </a:p>
          <a:p>
            <a:pPr lvl="1"/>
            <a:endParaRPr lang="en-US" dirty="0"/>
          </a:p>
        </p:txBody>
      </p:sp>
      <p:pic>
        <p:nvPicPr>
          <p:cNvPr id="300" name="Picture 299">
            <a:extLst>
              <a:ext uri="{FF2B5EF4-FFF2-40B4-BE49-F238E27FC236}">
                <a16:creationId xmlns:a16="http://schemas.microsoft.com/office/drawing/2014/main" id="{F5709B78-F171-4A48-9B17-53856A309D40}"/>
              </a:ext>
            </a:extLst>
          </p:cNvPr>
          <p:cNvPicPr>
            <a:picLocks noChangeAspect="1"/>
          </p:cNvPicPr>
          <p:nvPr/>
        </p:nvPicPr>
        <p:blipFill rotWithShape="1">
          <a:blip r:embed="rId3"/>
          <a:srcRect l="14524" t="10635" r="42976" b="18889"/>
          <a:stretch/>
        </p:blipFill>
        <p:spPr>
          <a:xfrm>
            <a:off x="7398707" y="1072278"/>
            <a:ext cx="4688909" cy="4373688"/>
          </a:xfrm>
          <a:prstGeom prst="rect">
            <a:avLst/>
          </a:prstGeom>
        </p:spPr>
      </p:pic>
    </p:spTree>
    <p:extLst>
      <p:ext uri="{BB962C8B-B14F-4D97-AF65-F5344CB8AC3E}">
        <p14:creationId xmlns:p14="http://schemas.microsoft.com/office/powerpoint/2010/main" val="394692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562DC9-3C6E-4B27-A583-6FBBCEABD961}"/>
              </a:ext>
            </a:extLst>
          </p:cNvPr>
          <p:cNvSpPr>
            <a:spLocks noGrp="1"/>
          </p:cNvSpPr>
          <p:nvPr>
            <p:ph type="title"/>
          </p:nvPr>
        </p:nvSpPr>
        <p:spPr/>
        <p:txBody>
          <a:bodyPr/>
          <a:lstStyle/>
          <a:p>
            <a:r>
              <a:rPr lang="en-US" dirty="0"/>
              <a:t>Pillars of Decarbonization </a:t>
            </a:r>
          </a:p>
        </p:txBody>
      </p:sp>
      <p:grpSp>
        <p:nvGrpSpPr>
          <p:cNvPr id="27" name="Group 26">
            <a:extLst>
              <a:ext uri="{FF2B5EF4-FFF2-40B4-BE49-F238E27FC236}">
                <a16:creationId xmlns:a16="http://schemas.microsoft.com/office/drawing/2014/main" id="{B495E52C-2112-43D1-A47C-73F07DC7C808}"/>
              </a:ext>
            </a:extLst>
          </p:cNvPr>
          <p:cNvGrpSpPr/>
          <p:nvPr/>
        </p:nvGrpSpPr>
        <p:grpSpPr>
          <a:xfrm>
            <a:off x="2618252" y="1089678"/>
            <a:ext cx="6893805" cy="5224262"/>
            <a:chOff x="156540" y="1314787"/>
            <a:chExt cx="6893805" cy="5224262"/>
          </a:xfrm>
        </p:grpSpPr>
        <p:sp>
          <p:nvSpPr>
            <p:cNvPr id="28" name="Arc 27">
              <a:extLst>
                <a:ext uri="{FF2B5EF4-FFF2-40B4-BE49-F238E27FC236}">
                  <a16:creationId xmlns:a16="http://schemas.microsoft.com/office/drawing/2014/main" id="{57EFF887-0F1C-494D-A275-AF9FB7B7AA9D}"/>
                </a:ext>
              </a:extLst>
            </p:cNvPr>
            <p:cNvSpPr>
              <a:spLocks noChangeAspect="1"/>
            </p:cNvSpPr>
            <p:nvPr/>
          </p:nvSpPr>
          <p:spPr>
            <a:xfrm>
              <a:off x="1881095" y="2015306"/>
              <a:ext cx="3474720" cy="3474720"/>
            </a:xfrm>
            <a:prstGeom prst="arc">
              <a:avLst>
                <a:gd name="adj1" fmla="val 17478774"/>
                <a:gd name="adj2" fmla="val 20472219"/>
              </a:avLst>
            </a:prstGeom>
            <a:ln w="38100" cap="rnd">
              <a:solidFill>
                <a:schemeClr val="accent1">
                  <a:lumMod val="60000"/>
                  <a:lumOff val="40000"/>
                </a:schemeClr>
              </a:solidFill>
              <a:round/>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3DCE3926-D7D4-4047-9D91-C57E89DDE68D}"/>
                </a:ext>
              </a:extLst>
            </p:cNvPr>
            <p:cNvSpPr/>
            <p:nvPr/>
          </p:nvSpPr>
          <p:spPr>
            <a:xfrm>
              <a:off x="156540" y="3478800"/>
              <a:ext cx="1212750" cy="621709"/>
            </a:xfrm>
            <a:prstGeom prst="rect">
              <a:avLst/>
            </a:prstGeom>
          </p:spPr>
          <p:txBody>
            <a:bodyPr wrap="square">
              <a:sp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rPr>
                <a:t>Renewable</a:t>
              </a:r>
            </a:p>
            <a:p>
              <a:pPr marL="0" marR="0" lvl="0" indent="0" algn="l" defTabSz="444500" rtl="0" eaLnBrk="1" fontAlgn="auto" latinLnBrk="0" hangingPunct="1">
                <a:lnSpc>
                  <a:spcPct val="90000"/>
                </a:lnSpc>
                <a:spcBef>
                  <a:spcPct val="0"/>
                </a:spcBef>
                <a:spcAft>
                  <a:spcPct val="35000"/>
                </a:spcAft>
                <a:buClrTx/>
                <a:buSzTx/>
                <a:buFontTx/>
                <a:buNone/>
                <a:tabLst/>
                <a:defRPr/>
              </a:pPr>
              <a:r>
                <a:rPr lang="en-CA" sz="1600" dirty="0">
                  <a:solidFill>
                    <a:srgbClr val="000000"/>
                  </a:solidFill>
                  <a:latin typeface="Arial" panose="020B0604020202020204"/>
                </a:rPr>
                <a:t>Energy</a:t>
              </a:r>
              <a:endPar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0" name="Graphic 29">
              <a:extLst>
                <a:ext uri="{FF2B5EF4-FFF2-40B4-BE49-F238E27FC236}">
                  <a16:creationId xmlns:a16="http://schemas.microsoft.com/office/drawing/2014/main" id="{7F3D157B-CFC9-4C10-97E6-397764084C3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62048" y="3411266"/>
              <a:ext cx="756779" cy="756779"/>
            </a:xfrm>
            <a:prstGeom prst="rect">
              <a:avLst/>
            </a:prstGeom>
          </p:spPr>
        </p:pic>
        <p:sp>
          <p:nvSpPr>
            <p:cNvPr id="31" name="Rectangle 30">
              <a:extLst>
                <a:ext uri="{FF2B5EF4-FFF2-40B4-BE49-F238E27FC236}">
                  <a16:creationId xmlns:a16="http://schemas.microsoft.com/office/drawing/2014/main" id="{C60C28F2-B3D3-4B6E-BB80-40957D7DAE70}"/>
                </a:ext>
              </a:extLst>
            </p:cNvPr>
            <p:cNvSpPr/>
            <p:nvPr/>
          </p:nvSpPr>
          <p:spPr>
            <a:xfrm>
              <a:off x="2700327" y="6003518"/>
              <a:ext cx="1573834" cy="535531"/>
            </a:xfrm>
            <a:prstGeom prst="rect">
              <a:avLst/>
            </a:prstGeom>
          </p:spPr>
          <p:txBody>
            <a:bodyPr wrap="square">
              <a:sp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CA" sz="1600" dirty="0">
                  <a:solidFill>
                    <a:srgbClr val="000000"/>
                  </a:solidFill>
                  <a:latin typeface="Arial" panose="020B0604020202020204"/>
                </a:rPr>
                <a:t>Refrigerant Management</a:t>
              </a:r>
              <a:endPar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2" name="Graphic 31">
              <a:extLst>
                <a:ext uri="{FF2B5EF4-FFF2-40B4-BE49-F238E27FC236}">
                  <a16:creationId xmlns:a16="http://schemas.microsoft.com/office/drawing/2014/main" id="{B88B41E7-3508-4C2F-90FC-1701E34BB8C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25831" y="5147482"/>
              <a:ext cx="756779" cy="756779"/>
            </a:xfrm>
            <a:prstGeom prst="rect">
              <a:avLst/>
            </a:prstGeom>
          </p:spPr>
        </p:pic>
        <p:pic>
          <p:nvPicPr>
            <p:cNvPr id="33" name="Graphic 32">
              <a:extLst>
                <a:ext uri="{FF2B5EF4-FFF2-40B4-BE49-F238E27FC236}">
                  <a16:creationId xmlns:a16="http://schemas.microsoft.com/office/drawing/2014/main" id="{723D202B-99E2-4FD1-A082-BCF1204D913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395216" y="3411266"/>
              <a:ext cx="756779" cy="756779"/>
            </a:xfrm>
            <a:prstGeom prst="rect">
              <a:avLst/>
            </a:prstGeom>
          </p:spPr>
        </p:pic>
        <p:pic>
          <p:nvPicPr>
            <p:cNvPr id="34" name="Graphic 33">
              <a:extLst>
                <a:ext uri="{FF2B5EF4-FFF2-40B4-BE49-F238E27FC236}">
                  <a16:creationId xmlns:a16="http://schemas.microsoft.com/office/drawing/2014/main" id="{D8D34FA4-0389-4E50-801F-72684979030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160230" y="1709448"/>
              <a:ext cx="687981" cy="687981"/>
            </a:xfrm>
            <a:prstGeom prst="rect">
              <a:avLst/>
            </a:prstGeom>
          </p:spPr>
        </p:pic>
        <p:sp>
          <p:nvSpPr>
            <p:cNvPr id="35" name="Rectangle 34">
              <a:extLst>
                <a:ext uri="{FF2B5EF4-FFF2-40B4-BE49-F238E27FC236}">
                  <a16:creationId xmlns:a16="http://schemas.microsoft.com/office/drawing/2014/main" id="{5811E374-1C98-436A-A902-2FAA40FF4BB4}"/>
                </a:ext>
              </a:extLst>
            </p:cNvPr>
            <p:cNvSpPr/>
            <p:nvPr/>
          </p:nvSpPr>
          <p:spPr>
            <a:xfrm>
              <a:off x="2414649" y="1314787"/>
              <a:ext cx="2179143" cy="313932"/>
            </a:xfrm>
            <a:prstGeom prst="rect">
              <a:avLst/>
            </a:prstGeom>
          </p:spPr>
          <p:txBody>
            <a:bodyPr wrap="square">
              <a:sp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rPr>
                <a:t>Energy Efficiency</a:t>
              </a:r>
            </a:p>
          </p:txBody>
        </p:sp>
        <p:sp>
          <p:nvSpPr>
            <p:cNvPr id="36" name="Rectangle 35">
              <a:extLst>
                <a:ext uri="{FF2B5EF4-FFF2-40B4-BE49-F238E27FC236}">
                  <a16:creationId xmlns:a16="http://schemas.microsoft.com/office/drawing/2014/main" id="{2A89BB94-63E7-4603-93E7-C30E3328BF47}"/>
                </a:ext>
              </a:extLst>
            </p:cNvPr>
            <p:cNvSpPr/>
            <p:nvPr/>
          </p:nvSpPr>
          <p:spPr>
            <a:xfrm>
              <a:off x="5630282" y="3632688"/>
              <a:ext cx="1420063" cy="313932"/>
            </a:xfrm>
            <a:prstGeom prst="rect">
              <a:avLst/>
            </a:prstGeom>
          </p:spPr>
          <p:txBody>
            <a:bodyPr wrap="square">
              <a:spAutoFit/>
            </a:bodyPr>
            <a:lstStyle/>
            <a:p>
              <a:pPr marL="0" marR="0" lvl="0" indent="0" algn="r" defTabSz="444500" rtl="0" eaLnBrk="1" fontAlgn="auto" latinLnBrk="0" hangingPunct="1">
                <a:lnSpc>
                  <a:spcPct val="90000"/>
                </a:lnSpc>
                <a:spcBef>
                  <a:spcPct val="0"/>
                </a:spcBef>
                <a:spcAft>
                  <a:spcPct val="35000"/>
                </a:spcAft>
                <a:buClrTx/>
                <a:buSzTx/>
                <a:buFontTx/>
                <a:buNone/>
                <a:tabLst/>
                <a:defRPr/>
              </a:pPr>
              <a:r>
                <a:rPr kumimoji="0" lang="en-CA" sz="1600" b="0" i="0" u="none" strike="noStrike" kern="1200" cap="none" spc="0" normalizeH="0" baseline="0" noProof="0" dirty="0">
                  <a:ln>
                    <a:noFill/>
                  </a:ln>
                  <a:solidFill>
                    <a:srgbClr val="000000"/>
                  </a:solidFill>
                  <a:effectLst/>
                  <a:uLnTx/>
                  <a:uFillTx/>
                  <a:latin typeface="Arial" panose="020B0604020202020204"/>
                  <a:ea typeface="+mn-ea"/>
                  <a:cs typeface="+mn-cs"/>
                </a:rPr>
                <a:t>Electrification</a:t>
              </a:r>
            </a:p>
          </p:txBody>
        </p:sp>
        <p:sp>
          <p:nvSpPr>
            <p:cNvPr id="37" name="Arc 36">
              <a:extLst>
                <a:ext uri="{FF2B5EF4-FFF2-40B4-BE49-F238E27FC236}">
                  <a16:creationId xmlns:a16="http://schemas.microsoft.com/office/drawing/2014/main" id="{240C34E7-0D29-4E09-8FAC-012B27039FEB}"/>
                </a:ext>
              </a:extLst>
            </p:cNvPr>
            <p:cNvSpPr>
              <a:spLocks noChangeAspect="1"/>
            </p:cNvSpPr>
            <p:nvPr/>
          </p:nvSpPr>
          <p:spPr>
            <a:xfrm rot="5400000">
              <a:off x="1873235" y="2134937"/>
              <a:ext cx="3474720" cy="3474720"/>
            </a:xfrm>
            <a:prstGeom prst="arc">
              <a:avLst>
                <a:gd name="adj1" fmla="val 17478774"/>
                <a:gd name="adj2" fmla="val 20472219"/>
              </a:avLst>
            </a:prstGeom>
            <a:ln w="38100" cap="rnd">
              <a:solidFill>
                <a:schemeClr val="accent1">
                  <a:lumMod val="60000"/>
                  <a:lumOff val="40000"/>
                </a:schemeClr>
              </a:solidFill>
              <a:round/>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Arc 37">
              <a:extLst>
                <a:ext uri="{FF2B5EF4-FFF2-40B4-BE49-F238E27FC236}">
                  <a16:creationId xmlns:a16="http://schemas.microsoft.com/office/drawing/2014/main" id="{3AD2BB5C-9380-456B-8823-71EB7944388F}"/>
                </a:ext>
              </a:extLst>
            </p:cNvPr>
            <p:cNvSpPr>
              <a:spLocks noChangeAspect="1"/>
            </p:cNvSpPr>
            <p:nvPr/>
          </p:nvSpPr>
          <p:spPr>
            <a:xfrm rot="10800000">
              <a:off x="1735910" y="2126891"/>
              <a:ext cx="3474720" cy="3474720"/>
            </a:xfrm>
            <a:prstGeom prst="arc">
              <a:avLst>
                <a:gd name="adj1" fmla="val 17478774"/>
                <a:gd name="adj2" fmla="val 20472219"/>
              </a:avLst>
            </a:prstGeom>
            <a:ln w="38100" cap="rnd">
              <a:solidFill>
                <a:schemeClr val="accent1">
                  <a:lumMod val="60000"/>
                  <a:lumOff val="40000"/>
                </a:schemeClr>
              </a:solidFill>
              <a:round/>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Arc 38">
              <a:extLst>
                <a:ext uri="{FF2B5EF4-FFF2-40B4-BE49-F238E27FC236}">
                  <a16:creationId xmlns:a16="http://schemas.microsoft.com/office/drawing/2014/main" id="{E8F3AE48-42F2-407B-AEB8-0F5741CDA55E}"/>
                </a:ext>
              </a:extLst>
            </p:cNvPr>
            <p:cNvSpPr>
              <a:spLocks noChangeAspect="1"/>
            </p:cNvSpPr>
            <p:nvPr/>
          </p:nvSpPr>
          <p:spPr>
            <a:xfrm rot="16200000">
              <a:off x="1743769" y="2023353"/>
              <a:ext cx="3474720" cy="3474720"/>
            </a:xfrm>
            <a:prstGeom prst="arc">
              <a:avLst>
                <a:gd name="adj1" fmla="val 17478774"/>
                <a:gd name="adj2" fmla="val 20472219"/>
              </a:avLst>
            </a:prstGeom>
            <a:ln w="38100" cap="rnd">
              <a:solidFill>
                <a:schemeClr val="accent1">
                  <a:lumMod val="60000"/>
                  <a:lumOff val="40000"/>
                </a:schemeClr>
              </a:solidFill>
              <a:round/>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0" name="Graphic 39">
              <a:extLst>
                <a:ext uri="{FF2B5EF4-FFF2-40B4-BE49-F238E27FC236}">
                  <a16:creationId xmlns:a16="http://schemas.microsoft.com/office/drawing/2014/main" id="{89B459DF-0C67-42AA-B416-E421D09661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01344" y="2315962"/>
              <a:ext cx="2971800" cy="2971800"/>
            </a:xfrm>
            <a:prstGeom prst="rect">
              <a:avLst/>
            </a:prstGeom>
          </p:spPr>
        </p:pic>
      </p:grpSp>
      <p:sp>
        <p:nvSpPr>
          <p:cNvPr id="41" name="Oval 40">
            <a:extLst>
              <a:ext uri="{FF2B5EF4-FFF2-40B4-BE49-F238E27FC236}">
                <a16:creationId xmlns:a16="http://schemas.microsoft.com/office/drawing/2014/main" id="{D6F88B06-3A2A-45EC-8F3A-C0BCD396402D}"/>
              </a:ext>
            </a:extLst>
          </p:cNvPr>
          <p:cNvSpPr/>
          <p:nvPr/>
        </p:nvSpPr>
        <p:spPr>
          <a:xfrm>
            <a:off x="7398122" y="3221647"/>
            <a:ext cx="596264" cy="5962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F3AC012-C6BF-4476-8941-A901176BEA6F}"/>
              </a:ext>
            </a:extLst>
          </p:cNvPr>
          <p:cNvSpPr/>
          <p:nvPr/>
        </p:nvSpPr>
        <p:spPr>
          <a:xfrm>
            <a:off x="3941013" y="3221647"/>
            <a:ext cx="528741" cy="588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150">
            <a:extLst>
              <a:ext uri="{FF2B5EF4-FFF2-40B4-BE49-F238E27FC236}">
                <a16:creationId xmlns:a16="http://schemas.microsoft.com/office/drawing/2014/main" id="{49BCB097-9F8C-4742-AFA2-6CBE72DB8E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61859" y="3335068"/>
            <a:ext cx="459736" cy="399016"/>
          </a:xfrm>
          <a:prstGeom prst="rect">
            <a:avLst/>
          </a:prstGeom>
        </p:spPr>
      </p:pic>
      <p:pic>
        <p:nvPicPr>
          <p:cNvPr id="44" name="Graphic 162">
            <a:extLst>
              <a:ext uri="{FF2B5EF4-FFF2-40B4-BE49-F238E27FC236}">
                <a16:creationId xmlns:a16="http://schemas.microsoft.com/office/drawing/2014/main" id="{05AC91C6-C6A5-4B37-8A92-E18A6BBF01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31744" y="3316902"/>
            <a:ext cx="409339" cy="451325"/>
          </a:xfrm>
          <a:prstGeom prst="rect">
            <a:avLst/>
          </a:prstGeom>
        </p:spPr>
      </p:pic>
      <p:sp>
        <p:nvSpPr>
          <p:cNvPr id="45" name="Oval 44">
            <a:extLst>
              <a:ext uri="{FF2B5EF4-FFF2-40B4-BE49-F238E27FC236}">
                <a16:creationId xmlns:a16="http://schemas.microsoft.com/office/drawing/2014/main" id="{5941F710-0153-477D-AD65-390B35F9F7A7}"/>
              </a:ext>
            </a:extLst>
          </p:cNvPr>
          <p:cNvSpPr/>
          <p:nvPr/>
        </p:nvSpPr>
        <p:spPr>
          <a:xfrm>
            <a:off x="5743502" y="1551442"/>
            <a:ext cx="452233" cy="4522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156">
            <a:extLst>
              <a:ext uri="{FF2B5EF4-FFF2-40B4-BE49-F238E27FC236}">
                <a16:creationId xmlns:a16="http://schemas.microsoft.com/office/drawing/2014/main" id="{7890E9A7-728D-4450-B4A7-D02F8A868C7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05049" y="1581634"/>
            <a:ext cx="505710" cy="438918"/>
          </a:xfrm>
          <a:prstGeom prst="rect">
            <a:avLst/>
          </a:prstGeom>
        </p:spPr>
      </p:pic>
      <p:pic>
        <p:nvPicPr>
          <p:cNvPr id="4" name="Picture 3">
            <a:extLst>
              <a:ext uri="{FF2B5EF4-FFF2-40B4-BE49-F238E27FC236}">
                <a16:creationId xmlns:a16="http://schemas.microsoft.com/office/drawing/2014/main" id="{7756A5EA-0B02-4FD2-A08E-F9D8D8E07FF8}"/>
              </a:ext>
            </a:extLst>
          </p:cNvPr>
          <p:cNvPicPr>
            <a:picLocks noChangeAspect="1"/>
          </p:cNvPicPr>
          <p:nvPr/>
        </p:nvPicPr>
        <p:blipFill>
          <a:blip r:embed="rId19"/>
          <a:stretch>
            <a:fillRect/>
          </a:stretch>
        </p:blipFill>
        <p:spPr>
          <a:xfrm>
            <a:off x="9070123" y="4332581"/>
            <a:ext cx="2790825" cy="1790700"/>
          </a:xfrm>
          <a:prstGeom prst="rect">
            <a:avLst/>
          </a:prstGeom>
        </p:spPr>
      </p:pic>
    </p:spTree>
    <p:extLst>
      <p:ext uri="{BB962C8B-B14F-4D97-AF65-F5344CB8AC3E}">
        <p14:creationId xmlns:p14="http://schemas.microsoft.com/office/powerpoint/2010/main" val="164612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562DC9-3C6E-4B27-A583-6FBBCEABD961}"/>
              </a:ext>
            </a:extLst>
          </p:cNvPr>
          <p:cNvSpPr>
            <a:spLocks noGrp="1"/>
          </p:cNvSpPr>
          <p:nvPr>
            <p:ph type="title"/>
          </p:nvPr>
        </p:nvSpPr>
        <p:spPr>
          <a:xfrm>
            <a:off x="354427" y="85994"/>
            <a:ext cx="11261598" cy="707152"/>
          </a:xfrm>
        </p:spPr>
        <p:txBody>
          <a:bodyPr/>
          <a:lstStyle/>
          <a:p>
            <a:r>
              <a:rPr lang="en-US" dirty="0"/>
              <a:t>Sources and Sinks</a:t>
            </a:r>
          </a:p>
        </p:txBody>
      </p:sp>
      <p:sp>
        <p:nvSpPr>
          <p:cNvPr id="2" name="Oval 1">
            <a:extLst>
              <a:ext uri="{FF2B5EF4-FFF2-40B4-BE49-F238E27FC236}">
                <a16:creationId xmlns:a16="http://schemas.microsoft.com/office/drawing/2014/main" id="{75946819-CE18-4976-8554-A5AB21C9B74E}"/>
              </a:ext>
            </a:extLst>
          </p:cNvPr>
          <p:cNvSpPr/>
          <p:nvPr/>
        </p:nvSpPr>
        <p:spPr>
          <a:xfrm>
            <a:off x="3238500" y="3676850"/>
            <a:ext cx="257175" cy="219075"/>
          </a:xfrm>
          <a:prstGeom prst="ellipse">
            <a:avLst/>
          </a:prstGeom>
          <a:ln w="38100">
            <a:solidFill>
              <a:srgbClr val="E34B3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80CC04DD-89AE-4A1A-8A37-BEA2E2C1C9ED}"/>
              </a:ext>
            </a:extLst>
          </p:cNvPr>
          <p:cNvGrpSpPr/>
          <p:nvPr/>
        </p:nvGrpSpPr>
        <p:grpSpPr>
          <a:xfrm>
            <a:off x="1572945" y="862117"/>
            <a:ext cx="8559095" cy="3907847"/>
            <a:chOff x="1091682" y="1783826"/>
            <a:chExt cx="8559095" cy="3907847"/>
          </a:xfrm>
        </p:grpSpPr>
        <p:pic>
          <p:nvPicPr>
            <p:cNvPr id="24" name="Picture 23">
              <a:extLst>
                <a:ext uri="{FF2B5EF4-FFF2-40B4-BE49-F238E27FC236}">
                  <a16:creationId xmlns:a16="http://schemas.microsoft.com/office/drawing/2014/main" id="{7C718D88-B411-444B-BD39-7B7D70D078F2}"/>
                </a:ext>
              </a:extLst>
            </p:cNvPr>
            <p:cNvPicPr>
              <a:picLocks noChangeAspect="1"/>
            </p:cNvPicPr>
            <p:nvPr/>
          </p:nvPicPr>
          <p:blipFill>
            <a:blip r:embed="rId3"/>
            <a:stretch>
              <a:fillRect/>
            </a:stretch>
          </p:blipFill>
          <p:spPr>
            <a:xfrm>
              <a:off x="1395577" y="1783826"/>
              <a:ext cx="8255200" cy="3774265"/>
            </a:xfrm>
            <a:prstGeom prst="rect">
              <a:avLst/>
            </a:prstGeom>
          </p:spPr>
        </p:pic>
        <p:sp>
          <p:nvSpPr>
            <p:cNvPr id="25" name="Rectangle 24">
              <a:extLst>
                <a:ext uri="{FF2B5EF4-FFF2-40B4-BE49-F238E27FC236}">
                  <a16:creationId xmlns:a16="http://schemas.microsoft.com/office/drawing/2014/main" id="{FB003A4E-5FDC-4047-A078-DED3E18EA583}"/>
                </a:ext>
              </a:extLst>
            </p:cNvPr>
            <p:cNvSpPr/>
            <p:nvPr/>
          </p:nvSpPr>
          <p:spPr>
            <a:xfrm>
              <a:off x="1091682" y="5271796"/>
              <a:ext cx="755779" cy="419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26" name="Picture 25">
            <a:extLst>
              <a:ext uri="{FF2B5EF4-FFF2-40B4-BE49-F238E27FC236}">
                <a16:creationId xmlns:a16="http://schemas.microsoft.com/office/drawing/2014/main" id="{2ABE548F-4BBC-451F-9EA6-BE8C93CC3D1E}"/>
              </a:ext>
            </a:extLst>
          </p:cNvPr>
          <p:cNvPicPr>
            <a:picLocks noChangeAspect="1"/>
          </p:cNvPicPr>
          <p:nvPr/>
        </p:nvPicPr>
        <p:blipFill>
          <a:blip r:embed="rId4"/>
          <a:stretch>
            <a:fillRect/>
          </a:stretch>
        </p:blipFill>
        <p:spPr>
          <a:xfrm>
            <a:off x="9491805" y="511648"/>
            <a:ext cx="1639966" cy="652329"/>
          </a:xfrm>
          <a:prstGeom prst="rect">
            <a:avLst/>
          </a:prstGeom>
        </p:spPr>
      </p:pic>
      <p:sp>
        <p:nvSpPr>
          <p:cNvPr id="4" name="Arrow: Up 3">
            <a:extLst>
              <a:ext uri="{FF2B5EF4-FFF2-40B4-BE49-F238E27FC236}">
                <a16:creationId xmlns:a16="http://schemas.microsoft.com/office/drawing/2014/main" id="{E62C8806-E6DB-4380-90A4-A478703F6631}"/>
              </a:ext>
            </a:extLst>
          </p:cNvPr>
          <p:cNvSpPr/>
          <p:nvPr/>
        </p:nvSpPr>
        <p:spPr>
          <a:xfrm>
            <a:off x="3815314" y="4303432"/>
            <a:ext cx="419100" cy="1322015"/>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C17EFD9-1D06-462B-8BE1-B40BA5ABA530}"/>
              </a:ext>
            </a:extLst>
          </p:cNvPr>
          <p:cNvSpPr/>
          <p:nvPr/>
        </p:nvSpPr>
        <p:spPr>
          <a:xfrm>
            <a:off x="2300442" y="5663253"/>
            <a:ext cx="7488455" cy="8662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7EBC0D-219C-4989-AFBC-E74D3258D30A}"/>
              </a:ext>
            </a:extLst>
          </p:cNvPr>
          <p:cNvSpPr txBox="1"/>
          <p:nvPr/>
        </p:nvSpPr>
        <p:spPr>
          <a:xfrm>
            <a:off x="2480838" y="5644003"/>
            <a:ext cx="7127662" cy="923330"/>
          </a:xfrm>
          <a:prstGeom prst="rect">
            <a:avLst/>
          </a:prstGeom>
          <a:noFill/>
        </p:spPr>
        <p:txBody>
          <a:bodyPr wrap="square" rtlCol="0">
            <a:spAutoFit/>
          </a:bodyPr>
          <a:lstStyle/>
          <a:p>
            <a:pPr algn="ctr"/>
            <a:r>
              <a:rPr lang="en-US" b="1" dirty="0">
                <a:solidFill>
                  <a:schemeClr val="bg1"/>
                </a:solidFill>
              </a:rPr>
              <a:t>Comfort space heating accounts for 6% of GHG worldwide.  Early estimates show that electrifying our comfort space heating infrastructure would reduce GHG by 4%*.</a:t>
            </a:r>
          </a:p>
        </p:txBody>
      </p:sp>
    </p:spTree>
    <p:extLst>
      <p:ext uri="{BB962C8B-B14F-4D97-AF65-F5344CB8AC3E}">
        <p14:creationId xmlns:p14="http://schemas.microsoft.com/office/powerpoint/2010/main" val="2347960321"/>
      </p:ext>
    </p:extLst>
  </p:cSld>
  <p:clrMapOvr>
    <a:masterClrMapping/>
  </p:clrMapOvr>
</p:sld>
</file>

<file path=ppt/theme/theme1.xml><?xml version="1.0" encoding="utf-8"?>
<a:theme xmlns:a="http://schemas.openxmlformats.org/drawingml/2006/main" name="Office Theme">
  <a:themeElements>
    <a:clrScheme name="TRANE STRATEGY">
      <a:dk1>
        <a:srgbClr val="000000"/>
      </a:dk1>
      <a:lt1>
        <a:srgbClr val="FFFFFF"/>
      </a:lt1>
      <a:dk2>
        <a:srgbClr val="FF2B00"/>
      </a:dk2>
      <a:lt2>
        <a:srgbClr val="E7E6E6"/>
      </a:lt2>
      <a:accent1>
        <a:srgbClr val="383838"/>
      </a:accent1>
      <a:accent2>
        <a:srgbClr val="0000FF"/>
      </a:accent2>
      <a:accent3>
        <a:srgbClr val="0AD2AF"/>
      </a:accent3>
      <a:accent4>
        <a:srgbClr val="50F0EB"/>
      </a:accent4>
      <a:accent5>
        <a:srgbClr val="FFCD00"/>
      </a:accent5>
      <a:accent6>
        <a:srgbClr val="FF8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3401E5D74BE640BF52DC447EFCD3F3" ma:contentTypeVersion="5" ma:contentTypeDescription="Create a new document." ma:contentTypeScope="" ma:versionID="44f76d9ca12a1905257615a126b20519">
  <xsd:schema xmlns:xsd="http://www.w3.org/2001/XMLSchema" xmlns:xs="http://www.w3.org/2001/XMLSchema" xmlns:p="http://schemas.microsoft.com/office/2006/metadata/properties" xmlns:ns2="e66b79b0-6d24-498e-b4de-b51a160ea27c" targetNamespace="http://schemas.microsoft.com/office/2006/metadata/properties" ma:root="true" ma:fieldsID="bb1475fa3df623c86028583b336c0f60" ns2:_="">
    <xsd:import namespace="e66b79b0-6d24-498e-b4de-b51a160ea2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b79b0-6d24-498e-b4de-b51a160ea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66AB3E-129F-4CE1-B8AD-F0E312F570B1}">
  <ds:schemaRefs>
    <ds:schemaRef ds:uri="http://schemas.microsoft.com/office/infopath/2007/PartnerControls"/>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e66b79b0-6d24-498e-b4de-b51a160ea27c"/>
  </ds:schemaRefs>
</ds:datastoreItem>
</file>

<file path=customXml/itemProps2.xml><?xml version="1.0" encoding="utf-8"?>
<ds:datastoreItem xmlns:ds="http://schemas.openxmlformats.org/officeDocument/2006/customXml" ds:itemID="{62668C23-972B-416F-90BF-77DBD83726B2}">
  <ds:schemaRefs>
    <ds:schemaRef ds:uri="http://schemas.microsoft.com/sharepoint/v3/contenttype/forms"/>
  </ds:schemaRefs>
</ds:datastoreItem>
</file>

<file path=customXml/itemProps3.xml><?xml version="1.0" encoding="utf-8"?>
<ds:datastoreItem xmlns:ds="http://schemas.openxmlformats.org/officeDocument/2006/customXml" ds:itemID="{3887835E-7526-4196-936E-001EE9D36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6b79b0-6d24-498e-b4de-b51a160ea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7668</TotalTime>
  <Words>1359</Words>
  <Application>Microsoft Office PowerPoint</Application>
  <PresentationFormat>Widescreen</PresentationFormat>
  <Paragraphs>140</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Black</vt:lpstr>
      <vt:lpstr>Calibri</vt:lpstr>
      <vt:lpstr>System Font Regular</vt:lpstr>
      <vt:lpstr>Office Theme</vt:lpstr>
      <vt:lpstr>The Harmonious Co-Existence of Healthy &amp; Sustainable Buildings</vt:lpstr>
      <vt:lpstr>PowerPoint Presentation</vt:lpstr>
      <vt:lpstr>PowerPoint Presentation</vt:lpstr>
      <vt:lpstr>Leading Solutions for Disinfection, Measurement &amp; Control </vt:lpstr>
      <vt:lpstr>The Sustainability “Why”</vt:lpstr>
      <vt:lpstr>Megatrends: Sustainability, Decarbonization, &amp; Electrification </vt:lpstr>
      <vt:lpstr>What is Energy Decarbonization?</vt:lpstr>
      <vt:lpstr>Pillars of Decarbonization </vt:lpstr>
      <vt:lpstr>Sources and Sinks</vt:lpstr>
      <vt:lpstr>PowerPoint Presentation</vt:lpstr>
      <vt:lpstr>PowerPoint Presentation</vt:lpstr>
      <vt:lpstr>Light and Large Unitary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Hsiao, Evonne</dc:creator>
  <cp:lastModifiedBy>Cohen, Kandice</cp:lastModifiedBy>
  <cp:revision>82</cp:revision>
  <dcterms:created xsi:type="dcterms:W3CDTF">2020-01-23T22:36:53Z</dcterms:created>
  <dcterms:modified xsi:type="dcterms:W3CDTF">2022-03-15T16:57:29Z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0x010100923401E5D74BE640BF52DC447EFCD3F3</vt:lpwstr>
  </property>
  <property fmtid="{D5CDD505-2E9C-101B-9397-08002B2CF9AE}" pid="3" name="TitusGUID">
    <vt:lpwstr>265a2508-aa55-470b-8cf9-83ae88af5267</vt:lpwstr>
  </property>
  <property fmtid="{D5CDD505-2E9C-101B-9397-08002B2CF9AE}" pid="4" name="CLASSIFICATION">
    <vt:lpwstr>TT-DC-3</vt:lpwstr>
  </property>
</Properties>
</file>