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5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53E353-99AC-4497-8734-ED4B97B275D6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42249-139F-4163-B8E7-7BCC3DFD7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024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ABF4AE38-8B26-4215-AD7F-83B30BF04F6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27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651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4057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3916" y="2130155"/>
            <a:ext cx="10364168" cy="1470687"/>
          </a:xfrm>
          <a:prstGeom prst="rect">
            <a:avLst/>
          </a:prstGeom>
        </p:spPr>
        <p:txBody>
          <a:bodyPr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9322" y="3886499"/>
            <a:ext cx="8533357" cy="1751881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 algn="ctr">
              <a:buNone/>
              <a:defRPr/>
            </a:lvl1pPr>
            <a:lvl2pPr marL="321327" indent="0" algn="ctr">
              <a:buNone/>
              <a:defRPr/>
            </a:lvl2pPr>
            <a:lvl3pPr marL="642652" indent="0" algn="ctr">
              <a:buNone/>
              <a:defRPr/>
            </a:lvl3pPr>
            <a:lvl4pPr marL="963979" indent="0" algn="ctr">
              <a:buNone/>
              <a:defRPr/>
            </a:lvl4pPr>
            <a:lvl5pPr marL="1285305" indent="0" algn="ctr">
              <a:buNone/>
              <a:defRPr/>
            </a:lvl5pPr>
            <a:lvl6pPr marL="1606632" indent="0" algn="ctr">
              <a:buNone/>
              <a:defRPr/>
            </a:lvl6pPr>
            <a:lvl7pPr marL="1927958" indent="0" algn="ctr">
              <a:buNone/>
              <a:defRPr/>
            </a:lvl7pPr>
            <a:lvl8pPr marL="2249284" indent="0" algn="ctr">
              <a:buNone/>
              <a:defRPr/>
            </a:lvl8pPr>
            <a:lvl9pPr marL="257061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4634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4499"/>
            <a:ext cx="10971460" cy="1142628"/>
          </a:xfrm>
          <a:prstGeom prst="rect">
            <a:avLst/>
          </a:prstGeom>
        </p:spPr>
        <p:txBody>
          <a:bodyPr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271" y="1600126"/>
            <a:ext cx="10971460" cy="4525878"/>
          </a:xfrm>
          <a:prstGeom prst="rect">
            <a:avLst/>
          </a:prstGeom>
        </p:spPr>
        <p:txBody>
          <a:bodyPr lIns="91428" tIns="45714" rIns="91428" bIns="457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162225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37" y="4406483"/>
            <a:ext cx="10362679" cy="1362450"/>
          </a:xfrm>
          <a:prstGeom prst="rect">
            <a:avLst/>
          </a:prstGeom>
        </p:spPr>
        <p:txBody>
          <a:bodyPr lIns="91428" tIns="45714" rIns="91428" bIns="45714" anchor="t"/>
          <a:lstStyle>
            <a:lvl1pPr algn="l">
              <a:defRPr sz="281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37" y="2906784"/>
            <a:ext cx="10362679" cy="1499699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1406"/>
            </a:lvl1pPr>
            <a:lvl2pPr marL="321327" indent="0">
              <a:buNone/>
              <a:defRPr sz="1265"/>
            </a:lvl2pPr>
            <a:lvl3pPr marL="642652" indent="0">
              <a:buNone/>
              <a:defRPr sz="1125"/>
            </a:lvl3pPr>
            <a:lvl4pPr marL="963979" indent="0">
              <a:buNone/>
              <a:defRPr sz="984"/>
            </a:lvl4pPr>
            <a:lvl5pPr marL="1285305" indent="0">
              <a:buNone/>
              <a:defRPr sz="984"/>
            </a:lvl5pPr>
            <a:lvl6pPr marL="1606632" indent="0">
              <a:buNone/>
              <a:defRPr sz="984"/>
            </a:lvl6pPr>
            <a:lvl7pPr marL="1927958" indent="0">
              <a:buNone/>
              <a:defRPr sz="984"/>
            </a:lvl7pPr>
            <a:lvl8pPr marL="2249284" indent="0">
              <a:buNone/>
              <a:defRPr sz="984"/>
            </a:lvl8pPr>
            <a:lvl9pPr marL="2570611" indent="0">
              <a:buNone/>
              <a:defRPr sz="98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9602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4499"/>
            <a:ext cx="10971460" cy="1142628"/>
          </a:xfrm>
          <a:prstGeom prst="rect">
            <a:avLst/>
          </a:prstGeom>
        </p:spPr>
        <p:txBody>
          <a:bodyPr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70" y="1600126"/>
            <a:ext cx="5413540" cy="4525878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1968"/>
            </a:lvl1pPr>
            <a:lvl2pPr>
              <a:defRPr sz="1687"/>
            </a:lvl2pPr>
            <a:lvl3pPr>
              <a:defRPr sz="1406"/>
            </a:lvl3pPr>
            <a:lvl4pPr>
              <a:defRPr sz="1265"/>
            </a:lvl4pPr>
            <a:lvl5pPr>
              <a:defRPr sz="1265"/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6704" y="1600126"/>
            <a:ext cx="5415028" cy="4525878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1968"/>
            </a:lvl1pPr>
            <a:lvl2pPr>
              <a:defRPr sz="1687"/>
            </a:lvl2pPr>
            <a:lvl3pPr>
              <a:defRPr sz="1406"/>
            </a:lvl3pPr>
            <a:lvl4pPr>
              <a:defRPr sz="1265"/>
            </a:lvl4pPr>
            <a:lvl5pPr>
              <a:defRPr sz="1265"/>
            </a:lvl5pPr>
            <a:lvl6pPr>
              <a:defRPr sz="1265"/>
            </a:lvl6pPr>
            <a:lvl7pPr>
              <a:defRPr sz="1265"/>
            </a:lvl7pPr>
            <a:lvl8pPr>
              <a:defRPr sz="1265"/>
            </a:lvl8pPr>
            <a:lvl9pPr>
              <a:defRPr sz="126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8301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4499"/>
            <a:ext cx="10971460" cy="1142628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72" y="1535406"/>
            <a:ext cx="5386748" cy="639381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1687" b="1"/>
            </a:lvl1pPr>
            <a:lvl2pPr marL="321327" indent="0">
              <a:buNone/>
              <a:defRPr sz="1406" b="1"/>
            </a:lvl2pPr>
            <a:lvl3pPr marL="642652" indent="0">
              <a:buNone/>
              <a:defRPr sz="1265" b="1"/>
            </a:lvl3pPr>
            <a:lvl4pPr marL="963979" indent="0">
              <a:buNone/>
              <a:defRPr sz="1125" b="1"/>
            </a:lvl4pPr>
            <a:lvl5pPr marL="1285305" indent="0">
              <a:buNone/>
              <a:defRPr sz="1125" b="1"/>
            </a:lvl5pPr>
            <a:lvl6pPr marL="1606632" indent="0">
              <a:buNone/>
              <a:defRPr sz="1125" b="1"/>
            </a:lvl6pPr>
            <a:lvl7pPr marL="1927958" indent="0">
              <a:buNone/>
              <a:defRPr sz="1125" b="1"/>
            </a:lvl7pPr>
            <a:lvl8pPr marL="2249284" indent="0">
              <a:buNone/>
              <a:defRPr sz="1125" b="1"/>
            </a:lvl8pPr>
            <a:lvl9pPr marL="2570611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0272" y="2174788"/>
            <a:ext cx="5386748" cy="3951216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95" y="1535406"/>
            <a:ext cx="5388236" cy="639381"/>
          </a:xfrm>
          <a:prstGeom prst="rect">
            <a:avLst/>
          </a:prstGeom>
        </p:spPr>
        <p:txBody>
          <a:bodyPr lIns="91428" tIns="45714" rIns="91428" bIns="45714" anchor="b"/>
          <a:lstStyle>
            <a:lvl1pPr marL="0" indent="0">
              <a:buNone/>
              <a:defRPr sz="1687" b="1"/>
            </a:lvl1pPr>
            <a:lvl2pPr marL="321327" indent="0">
              <a:buNone/>
              <a:defRPr sz="1406" b="1"/>
            </a:lvl2pPr>
            <a:lvl3pPr marL="642652" indent="0">
              <a:buNone/>
              <a:defRPr sz="1265" b="1"/>
            </a:lvl3pPr>
            <a:lvl4pPr marL="963979" indent="0">
              <a:buNone/>
              <a:defRPr sz="1125" b="1"/>
            </a:lvl4pPr>
            <a:lvl5pPr marL="1285305" indent="0">
              <a:buNone/>
              <a:defRPr sz="1125" b="1"/>
            </a:lvl5pPr>
            <a:lvl6pPr marL="1606632" indent="0">
              <a:buNone/>
              <a:defRPr sz="1125" b="1"/>
            </a:lvl6pPr>
            <a:lvl7pPr marL="1927958" indent="0">
              <a:buNone/>
              <a:defRPr sz="1125" b="1"/>
            </a:lvl7pPr>
            <a:lvl8pPr marL="2249284" indent="0">
              <a:buNone/>
              <a:defRPr sz="1125" b="1"/>
            </a:lvl8pPr>
            <a:lvl9pPr marL="2570611" indent="0">
              <a:buNone/>
              <a:defRPr sz="112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95" y="2174788"/>
            <a:ext cx="5388236" cy="3951216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1687"/>
            </a:lvl1pPr>
            <a:lvl2pPr>
              <a:defRPr sz="1406"/>
            </a:lvl2pPr>
            <a:lvl3pPr>
              <a:defRPr sz="1265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791201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4499"/>
            <a:ext cx="10971460" cy="1142628"/>
          </a:xfrm>
          <a:prstGeom prst="rect">
            <a:avLst/>
          </a:prstGeom>
        </p:spPr>
        <p:txBody>
          <a:bodyPr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6789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34372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3384"/>
            <a:ext cx="4009919" cy="1161597"/>
          </a:xfrm>
          <a:prstGeom prst="rect">
            <a:avLst/>
          </a:prstGeom>
        </p:spPr>
        <p:txBody>
          <a:bodyPr lIns="91428" tIns="45714" rIns="91428" bIns="45714"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060" y="273384"/>
            <a:ext cx="6815672" cy="5852621"/>
          </a:xfrm>
          <a:prstGeom prst="rect">
            <a:avLst/>
          </a:prstGeom>
        </p:spPr>
        <p:txBody>
          <a:bodyPr lIns="91428" tIns="45714" rIns="91428" bIns="45714"/>
          <a:lstStyle>
            <a:lvl1pPr>
              <a:defRPr sz="2179"/>
            </a:lvl1pPr>
            <a:lvl2pPr>
              <a:defRPr sz="1968"/>
            </a:lvl2pPr>
            <a:lvl3pPr>
              <a:defRPr sz="1687"/>
            </a:lvl3pPr>
            <a:lvl4pPr>
              <a:defRPr sz="1406"/>
            </a:lvl4pPr>
            <a:lvl5pPr>
              <a:defRPr sz="1406"/>
            </a:lvl5pPr>
            <a:lvl6pPr>
              <a:defRPr sz="1406"/>
            </a:lvl6pPr>
            <a:lvl7pPr>
              <a:defRPr sz="1406"/>
            </a:lvl7pPr>
            <a:lvl8pPr>
              <a:defRPr sz="1406"/>
            </a:lvl8pPr>
            <a:lvl9pPr>
              <a:defRPr sz="140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0271" y="1434980"/>
            <a:ext cx="4009919" cy="4691024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984"/>
            </a:lvl1pPr>
            <a:lvl2pPr marL="321327" indent="0">
              <a:buNone/>
              <a:defRPr sz="773"/>
            </a:lvl2pPr>
            <a:lvl3pPr marL="642652" indent="0">
              <a:buNone/>
              <a:defRPr sz="703"/>
            </a:lvl3pPr>
            <a:lvl4pPr marL="963979" indent="0">
              <a:buNone/>
              <a:defRPr sz="633"/>
            </a:lvl4pPr>
            <a:lvl5pPr marL="1285305" indent="0">
              <a:buNone/>
              <a:defRPr sz="633"/>
            </a:lvl5pPr>
            <a:lvl6pPr marL="1606632" indent="0">
              <a:buNone/>
              <a:defRPr sz="633"/>
            </a:lvl6pPr>
            <a:lvl7pPr marL="1927958" indent="0">
              <a:buNone/>
              <a:defRPr sz="633"/>
            </a:lvl7pPr>
            <a:lvl8pPr marL="2249284" indent="0">
              <a:buNone/>
              <a:defRPr sz="633"/>
            </a:lvl8pPr>
            <a:lvl9pPr marL="2570611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715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46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8984" y="4800378"/>
            <a:ext cx="7315795" cy="566851"/>
          </a:xfrm>
          <a:prstGeom prst="rect">
            <a:avLst/>
          </a:prstGeom>
        </p:spPr>
        <p:txBody>
          <a:bodyPr lIns="91428" tIns="45714" rIns="91428" bIns="45714" anchor="b"/>
          <a:lstStyle>
            <a:lvl1pPr algn="l">
              <a:defRPr sz="140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8984" y="612601"/>
            <a:ext cx="7315795" cy="4115246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2179"/>
            </a:lvl1pPr>
            <a:lvl2pPr marL="321327" indent="0">
              <a:buNone/>
              <a:defRPr sz="1968"/>
            </a:lvl2pPr>
            <a:lvl3pPr marL="642652" indent="0">
              <a:buNone/>
              <a:defRPr sz="1687"/>
            </a:lvl3pPr>
            <a:lvl4pPr marL="963979" indent="0">
              <a:buNone/>
              <a:defRPr sz="1406"/>
            </a:lvl4pPr>
            <a:lvl5pPr marL="1285305" indent="0">
              <a:buNone/>
              <a:defRPr sz="1406"/>
            </a:lvl5pPr>
            <a:lvl6pPr marL="1606632" indent="0">
              <a:buNone/>
              <a:defRPr sz="1406"/>
            </a:lvl6pPr>
            <a:lvl7pPr marL="1927958" indent="0">
              <a:buNone/>
              <a:defRPr sz="1406"/>
            </a:lvl7pPr>
            <a:lvl8pPr marL="2249284" indent="0">
              <a:buNone/>
              <a:defRPr sz="1406"/>
            </a:lvl8pPr>
            <a:lvl9pPr marL="2570611" indent="0">
              <a:buNone/>
              <a:defRPr sz="140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8984" y="5367228"/>
            <a:ext cx="7315795" cy="804527"/>
          </a:xfrm>
          <a:prstGeom prst="rect">
            <a:avLst/>
          </a:prstGeom>
        </p:spPr>
        <p:txBody>
          <a:bodyPr lIns="91428" tIns="45714" rIns="91428" bIns="45714"/>
          <a:lstStyle>
            <a:lvl1pPr marL="0" indent="0">
              <a:buNone/>
              <a:defRPr sz="984"/>
            </a:lvl1pPr>
            <a:lvl2pPr marL="321327" indent="0">
              <a:buNone/>
              <a:defRPr sz="773"/>
            </a:lvl2pPr>
            <a:lvl3pPr marL="642652" indent="0">
              <a:buNone/>
              <a:defRPr sz="703"/>
            </a:lvl3pPr>
            <a:lvl4pPr marL="963979" indent="0">
              <a:buNone/>
              <a:defRPr sz="633"/>
            </a:lvl4pPr>
            <a:lvl5pPr marL="1285305" indent="0">
              <a:buNone/>
              <a:defRPr sz="633"/>
            </a:lvl5pPr>
            <a:lvl6pPr marL="1606632" indent="0">
              <a:buNone/>
              <a:defRPr sz="633"/>
            </a:lvl6pPr>
            <a:lvl7pPr marL="1927958" indent="0">
              <a:buNone/>
              <a:defRPr sz="633"/>
            </a:lvl7pPr>
            <a:lvl8pPr marL="2249284" indent="0">
              <a:buNone/>
              <a:defRPr sz="633"/>
            </a:lvl8pPr>
            <a:lvl9pPr marL="2570611" indent="0">
              <a:buNone/>
              <a:defRPr sz="6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396797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71" y="274499"/>
            <a:ext cx="10971460" cy="1142628"/>
          </a:xfrm>
          <a:prstGeom prst="rect">
            <a:avLst/>
          </a:prstGeom>
        </p:spPr>
        <p:txBody>
          <a:bodyPr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71" y="1600126"/>
            <a:ext cx="10971460" cy="4525878"/>
          </a:xfrm>
          <a:prstGeom prst="rect">
            <a:avLst/>
          </a:prstGeom>
        </p:spPr>
        <p:txBody>
          <a:bodyPr vert="eaVert" lIns="91428" tIns="45714" rIns="91428" bIns="457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95103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983" y="274500"/>
            <a:ext cx="2741748" cy="5851505"/>
          </a:xfrm>
          <a:prstGeom prst="rect">
            <a:avLst/>
          </a:prstGeom>
        </p:spPr>
        <p:txBody>
          <a:bodyPr vert="eaVert" lIns="91428" tIns="45714" rIns="91428" bIns="45714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70" y="274500"/>
            <a:ext cx="8086820" cy="5851505"/>
          </a:xfrm>
          <a:prstGeom prst="rect">
            <a:avLst/>
          </a:prstGeom>
        </p:spPr>
        <p:txBody>
          <a:bodyPr vert="eaVert" lIns="91428" tIns="45714" rIns="91428" bIns="45714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3197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8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15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355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1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672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42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FA74-7500-4AD5-ACA8-1EF5B4C36EF2}" type="datetimeFigureOut">
              <a:rPr lang="en-US" smtClean="0"/>
              <a:t>3/23/22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A6757-792B-49C5-A562-F60AB515F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404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Innovation_nowmore_2011_forppt_blank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9" y="0"/>
            <a:ext cx="12194977" cy="6856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Line 3"/>
          <p:cNvSpPr>
            <a:spLocks noChangeShapeType="1"/>
          </p:cNvSpPr>
          <p:nvPr userDrawn="1"/>
        </p:nvSpPr>
        <p:spPr bwMode="auto">
          <a:xfrm>
            <a:off x="0" y="0"/>
            <a:ext cx="12212838" cy="0"/>
          </a:xfrm>
          <a:prstGeom prst="line">
            <a:avLst/>
          </a:prstGeom>
          <a:noFill/>
          <a:ln w="2032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4264" tIns="32132" rIns="64264" bIns="32132" anchor="ctr"/>
          <a:lstStyle/>
          <a:p>
            <a:endParaRPr lang="en-US" sz="1265"/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4501112" y="3160081"/>
            <a:ext cx="7690888" cy="0"/>
          </a:xfrm>
          <a:prstGeom prst="line">
            <a:avLst/>
          </a:prstGeom>
          <a:noFill/>
          <a:ln w="539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4264" tIns="32132" rIns="64264" bIns="32132" anchor="ctr"/>
          <a:lstStyle/>
          <a:p>
            <a:endParaRPr lang="en-US" sz="1265"/>
          </a:p>
        </p:txBody>
      </p:sp>
    </p:spTree>
    <p:extLst>
      <p:ext uri="{BB962C8B-B14F-4D97-AF65-F5344CB8AC3E}">
        <p14:creationId xmlns:p14="http://schemas.microsoft.com/office/powerpoint/2010/main" val="45520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2768" rtl="0" eaLnBrk="0" fontAlgn="base" hangingPunct="0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defTabSz="912768" rtl="0" eaLnBrk="0" fontAlgn="base" hangingPunct="0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2pPr>
      <a:lvl3pPr algn="ctr" defTabSz="912768" rtl="0" eaLnBrk="0" fontAlgn="base" hangingPunct="0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3pPr>
      <a:lvl4pPr algn="ctr" defTabSz="912768" rtl="0" eaLnBrk="0" fontAlgn="base" hangingPunct="0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4pPr>
      <a:lvl5pPr algn="ctr" defTabSz="912768" rtl="0" eaLnBrk="0" fontAlgn="base" hangingPunct="0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  <a:cs typeface="ＭＳ Ｐゴシック" charset="0"/>
        </a:defRPr>
      </a:lvl5pPr>
      <a:lvl6pPr marL="321327" algn="ctr" defTabSz="913773" rtl="0" fontAlgn="base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642652" algn="ctr" defTabSz="913773" rtl="0" fontAlgn="base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963979" algn="ctr" defTabSz="913773" rtl="0" fontAlgn="base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285305" algn="ctr" defTabSz="913773" rtl="0" fontAlgn="base">
        <a:spcBef>
          <a:spcPct val="0"/>
        </a:spcBef>
        <a:spcAft>
          <a:spcPct val="0"/>
        </a:spcAft>
        <a:defRPr sz="4428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1451" indent="-341451" algn="l" defTabSz="912768" rtl="0" eaLnBrk="0" fontAlgn="base" hangingPunct="0">
        <a:spcBef>
          <a:spcPct val="20000"/>
        </a:spcBef>
        <a:spcAft>
          <a:spcPct val="0"/>
        </a:spcAft>
        <a:buChar char="•"/>
        <a:defRPr sz="3233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043" indent="-284543" algn="l" defTabSz="912768" rtl="0" eaLnBrk="0" fontAlgn="base" hangingPunct="0">
        <a:spcBef>
          <a:spcPct val="20000"/>
        </a:spcBef>
        <a:spcAft>
          <a:spcPct val="0"/>
        </a:spcAft>
        <a:buChar char="–"/>
        <a:defRPr sz="2812">
          <a:solidFill>
            <a:schemeClr val="tx1"/>
          </a:solidFill>
          <a:latin typeface="+mn-lt"/>
          <a:ea typeface="+mn-ea"/>
        </a:defRPr>
      </a:lvl2pPr>
      <a:lvl3pPr marL="1141519" indent="-227634" algn="l" defTabSz="912768" rtl="0" eaLnBrk="0" fontAlgn="base" hangingPunct="0">
        <a:spcBef>
          <a:spcPct val="20000"/>
        </a:spcBef>
        <a:spcAft>
          <a:spcPct val="0"/>
        </a:spcAft>
        <a:buChar char="•"/>
        <a:defRPr sz="2390">
          <a:solidFill>
            <a:schemeClr val="tx1"/>
          </a:solidFill>
          <a:latin typeface="+mn-lt"/>
          <a:ea typeface="+mn-ea"/>
        </a:defRPr>
      </a:lvl3pPr>
      <a:lvl4pPr marL="1599019" indent="-227634" algn="l" defTabSz="912768" rtl="0" eaLnBrk="0" fontAlgn="base" hangingPunct="0">
        <a:spcBef>
          <a:spcPct val="20000"/>
        </a:spcBef>
        <a:spcAft>
          <a:spcPct val="0"/>
        </a:spcAft>
        <a:buChar char="–"/>
        <a:defRPr sz="1968">
          <a:solidFill>
            <a:schemeClr val="tx1"/>
          </a:solidFill>
          <a:latin typeface="+mn-lt"/>
          <a:ea typeface="+mn-ea"/>
        </a:defRPr>
      </a:lvl4pPr>
      <a:lvl5pPr marL="2055403" indent="-227634" algn="l" defTabSz="912768" rtl="0" eaLnBrk="0" fontAlgn="base" hangingPunct="0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5pPr>
      <a:lvl6pPr marL="2377592" indent="-228722" algn="l" defTabSz="913773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6pPr>
      <a:lvl7pPr marL="2698919" indent="-228722" algn="l" defTabSz="913773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7pPr>
      <a:lvl8pPr marL="3020245" indent="-228722" algn="l" defTabSz="913773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8pPr>
      <a:lvl9pPr marL="3341571" indent="-228722" algn="l" defTabSz="913773" rtl="0" fontAlgn="base">
        <a:spcBef>
          <a:spcPct val="20000"/>
        </a:spcBef>
        <a:spcAft>
          <a:spcPct val="0"/>
        </a:spcAft>
        <a:buChar char="»"/>
        <a:defRPr sz="1968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1pPr>
      <a:lvl2pPr marL="321327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2pPr>
      <a:lvl3pPr marL="642652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3pPr>
      <a:lvl4pPr marL="963979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4pPr>
      <a:lvl5pPr marL="1285305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5pPr>
      <a:lvl6pPr marL="1606632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6pPr>
      <a:lvl7pPr marL="1927958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7pPr>
      <a:lvl8pPr marL="2249284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8pPr>
      <a:lvl9pPr marL="2570611" algn="l" defTabSz="642652" rtl="0" eaLnBrk="1" latinLnBrk="0" hangingPunct="1">
        <a:defRPr sz="126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364405" y="1500815"/>
            <a:ext cx="6748647" cy="910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780" tIns="50780" rIns="166333" bIns="50780"/>
          <a:lstStyle>
            <a:lvl1pPr marL="12700" defTabSz="18478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18478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18478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18478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18478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18478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marL="8927" algn="ctr" defTabSz="129885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093" b="1" dirty="0">
                <a:solidFill>
                  <a:srgbClr val="000000"/>
                </a:solidFill>
              </a:rPr>
              <a:t>IAQ</a:t>
            </a:r>
            <a:endParaRPr lang="en-US" altLang="en-US" sz="6326" b="1" dirty="0">
              <a:solidFill>
                <a:srgbClr val="000000"/>
              </a:solidFill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4809986" y="4178851"/>
            <a:ext cx="3234475" cy="11308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642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87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Roger Yannett</a:t>
            </a:r>
          </a:p>
          <a:p>
            <a:pPr defTabSz="642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87" b="1" i="1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Carrier West / Lohmiller &amp; Co.</a:t>
            </a:r>
          </a:p>
          <a:p>
            <a:pPr defTabSz="642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87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720-519-7022</a:t>
            </a:r>
          </a:p>
          <a:p>
            <a:pPr defTabSz="642732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87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ryannett@Carrierwest.com</a:t>
            </a:r>
          </a:p>
        </p:txBody>
      </p:sp>
    </p:spTree>
    <p:extLst>
      <p:ext uri="{BB962C8B-B14F-4D97-AF65-F5344CB8AC3E}">
        <p14:creationId xmlns:p14="http://schemas.microsoft.com/office/powerpoint/2010/main" val="1757142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28556" y="-2314147"/>
            <a:ext cx="12649112" cy="9172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58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R2010_HigherDegIntro2REV">
  <a:themeElements>
    <a:clrScheme name="CAR2010_HigherDegIntro2RE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2010_HigherDegIntro2REV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CAR2010_HigherDegIntro2RE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2010_HigherDegIntro2RE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2010_HigherDegIntro2RE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2010_HigherDegIntro2RE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2010_HigherDegIntro2RE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R2010_HigherDegIntro2RE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R2010_HigherDegIntro2RE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17</Words>
  <Application>Microsoft Macintosh PowerPoint</Application>
  <PresentationFormat>Widescreen</PresentationFormat>
  <Paragraphs>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Calibri Light</vt:lpstr>
      <vt:lpstr>Office Theme</vt:lpstr>
      <vt:lpstr>CAR2010_HigherDegIntro2REV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Yannett</dc:creator>
  <cp:lastModifiedBy>connie</cp:lastModifiedBy>
  <cp:revision>3</cp:revision>
  <dcterms:created xsi:type="dcterms:W3CDTF">2022-03-16T23:09:38Z</dcterms:created>
  <dcterms:modified xsi:type="dcterms:W3CDTF">2022-03-23T15:42:06Z</dcterms:modified>
</cp:coreProperties>
</file>