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97" r:id="rId2"/>
    <p:sldId id="404" r:id="rId3"/>
    <p:sldId id="398" r:id="rId4"/>
    <p:sldId id="402" r:id="rId5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vi Malhotra" initials="RM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B93"/>
    <a:srgbClr val="53A31B"/>
    <a:srgbClr val="002060"/>
    <a:srgbClr val="7F7F7F"/>
    <a:srgbClr val="2F6CA8"/>
    <a:srgbClr val="C4DE08"/>
    <a:srgbClr val="2D67A0"/>
    <a:srgbClr val="376092"/>
    <a:srgbClr val="000000"/>
    <a:srgbClr val="A71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55" autoAdjust="0"/>
    <p:restoredTop sz="95815" autoAdjust="0"/>
  </p:normalViewPr>
  <p:slideViewPr>
    <p:cSldViewPr>
      <p:cViewPr varScale="1">
        <p:scale>
          <a:sx n="107" d="100"/>
          <a:sy n="107" d="100"/>
        </p:scale>
        <p:origin x="2118" y="78"/>
      </p:cViewPr>
      <p:guideLst>
        <p:guide orient="horz" pos="6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>
      <p:cViewPr varScale="1">
        <p:scale>
          <a:sx n="66" d="100"/>
          <a:sy n="66" d="100"/>
        </p:scale>
        <p:origin x="-3106" y="-77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3469B1E-A1AE-4EFE-AADE-CE12F916FCC0}" type="datetimeFigureOut">
              <a:rPr lang="en-US" smtClean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E2CE74D3-6DB6-49FA-A08C-C0D8E1A356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7115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7" y="0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780ADA56-2DF3-2444-A41A-8C6E09A9F0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18" tIns="45708" rIns="91418" bIns="457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7" y="8916988"/>
            <a:ext cx="3078163" cy="46990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3A6FADD4-D090-E04B-AC48-8604D5F544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65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963F9-FBEB-5542-A4B1-700FC2EA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A278A7-157D-7D45-8CFD-F18A2E1CC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 Gothic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98BA0-4400-2B4B-8C13-93402A8CC21F}"/>
              </a:ext>
            </a:extLst>
          </p:cNvPr>
          <p:cNvSpPr txBox="1"/>
          <p:nvPr/>
        </p:nvSpPr>
        <p:spPr>
          <a:xfrm>
            <a:off x="1828800" y="872232"/>
            <a:ext cx="5486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NOVEMBER 7, 2022 | </a:t>
            </a:r>
            <a:r>
              <a:rPr kumimoji="0" lang="en-US" altLang="en-US" sz="1200" i="0" u="none" strike="noStrike" cap="none" normalizeH="0" baseline="0" dirty="0">
                <a:ln>
                  <a:noFill/>
                </a:ln>
                <a:solidFill>
                  <a:srgbClr val="294B9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MEMBER—ONLY MEETING</a:t>
            </a:r>
            <a:endParaRPr lang="en-US" sz="1200" b="1" dirty="0">
              <a:solidFill>
                <a:srgbClr val="294B9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F4CD62-7D3C-C742-AE56-C39D573C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065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C4F819-FBF6-6048-BD4F-76507528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9255"/>
            <a:ext cx="4572000" cy="381000"/>
          </a:xfrm>
          <a:prstGeom prst="rect">
            <a:avLst/>
          </a:prstGeom>
        </p:spPr>
      </p:pic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BC3D488-B1F2-604D-B312-9F0CD5E84989}"/>
              </a:ext>
            </a:extLst>
          </p:cNvPr>
          <p:cNvSpPr txBox="1">
            <a:spLocks/>
          </p:cNvSpPr>
          <p:nvPr/>
        </p:nvSpPr>
        <p:spPr>
          <a:xfrm>
            <a:off x="2209800" y="6553200"/>
            <a:ext cx="4648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Slide </a:t>
            </a:r>
            <a:fld id="{078A1CE6-84D5-4656-9A6A-A9D5EB290B8C}" type="slidenum">
              <a:rPr lang="en-US" b="1" smtClean="0"/>
              <a:pPr>
                <a:defRPr/>
              </a:pPr>
              <a:t>1</a:t>
            </a:fld>
            <a:r>
              <a:rPr lang="en-US" b="1" dirty="0"/>
              <a:t>  | </a:t>
            </a:r>
            <a:r>
              <a:rPr lang="en-US" dirty="0"/>
              <a:t>Policy Action Committee •  NOVEMBER 7.2022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351E34A-A834-9D40-9F4E-C229DCBA1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39FEFD-0B51-7F4F-9452-0643844ADF17}"/>
              </a:ext>
            </a:extLst>
          </p:cNvPr>
          <p:cNvSpPr txBox="1"/>
          <p:nvPr/>
        </p:nvSpPr>
        <p:spPr>
          <a:xfrm>
            <a:off x="1295400" y="1276438"/>
            <a:ext cx="7543800" cy="4735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 algn="ctr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2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  <a:r>
              <a:rPr lang="en-US" sz="14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b="1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Welcome | </a:t>
            </a:r>
            <a:r>
              <a:rPr lang="en-US" sz="1600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Patricia Rothwell, EEBC Executive Director</a:t>
            </a:r>
            <a:endParaRPr lang="en-US" sz="1600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Anti-Trust Review </a:t>
            </a:r>
            <a:endParaRPr lang="en-US" sz="1600" b="1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| Introductions </a:t>
            </a:r>
            <a:endParaRPr lang="en-US" sz="1600" b="1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| TOPICS</a:t>
            </a:r>
          </a:p>
          <a:p>
            <a:pPr marL="403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2023 DSM Proposals with Response per Xcel meeting on 11/4/2022 (45 minutes)</a:t>
            </a:r>
            <a:endParaRPr lang="en-US" sz="1600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03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Strategic Issues Controversy/Testimony Outline (30 minutes)</a:t>
            </a:r>
          </a:p>
          <a:p>
            <a:pPr marL="403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Announcements (10 minutes)</a:t>
            </a:r>
          </a:p>
          <a:p>
            <a:pPr marL="40322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294B9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| Next Steps &amp; Meeting Dates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294B93"/>
                </a:solidFill>
              </a:rPr>
              <a:t>___________________________________________________________________________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294B93"/>
                </a:solidFill>
              </a:rPr>
              <a:t>EEBC </a:t>
            </a:r>
            <a:r>
              <a:rPr lang="en-US" sz="1000" dirty="0">
                <a:solidFill>
                  <a:srgbClr val="294B93"/>
                </a:solidFill>
              </a:rPr>
              <a:t>Patricia Rothwell, EEBC Executive Director, </a:t>
            </a:r>
            <a:r>
              <a:rPr lang="en-US" sz="1000" i="1" dirty="0">
                <a:solidFill>
                  <a:srgbClr val="294B93"/>
                </a:solidFill>
              </a:rPr>
              <a:t>patricia@eebco.org </a:t>
            </a:r>
            <a:r>
              <a:rPr lang="en-US" sz="1000" dirty="0">
                <a:solidFill>
                  <a:srgbClr val="294B93"/>
                </a:solidFill>
              </a:rPr>
              <a:t>| 303-319-5623</a:t>
            </a:r>
            <a:endParaRPr lang="en-US" sz="1400" b="1" dirty="0">
              <a:solidFill>
                <a:srgbClr val="294B9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22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E4FAD-1D16-B24D-B969-0160B687F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065" cy="685800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4A4C7-B1D9-3147-8161-5A12912C9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2875F-BD20-556D-119B-4630E63152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8049552" cy="44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0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1001A-9A18-8649-92FE-0DBD195D0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9" y="1066800"/>
            <a:ext cx="7278561" cy="2743200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8876A4C-ACE2-CC4B-B882-5039604F5EAC}"/>
              </a:ext>
            </a:extLst>
          </p:cNvPr>
          <p:cNvSpPr txBox="1">
            <a:spLocks/>
          </p:cNvSpPr>
          <p:nvPr/>
        </p:nvSpPr>
        <p:spPr>
          <a:xfrm>
            <a:off x="2209800" y="6553200"/>
            <a:ext cx="4648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Slide </a:t>
            </a:r>
            <a:fld id="{078A1CE6-84D5-4656-9A6A-A9D5EB290B8C}" type="slidenum">
              <a:rPr lang="en-US" b="1" smtClean="0"/>
              <a:pPr>
                <a:defRPr/>
              </a:pPr>
              <a:t>3</a:t>
            </a:fld>
            <a:r>
              <a:rPr lang="en-US" b="1" dirty="0"/>
              <a:t>  | </a:t>
            </a:r>
            <a:r>
              <a:rPr lang="en-US" dirty="0"/>
              <a:t>Policy Action Committee •  NOVEMBER 7.2022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AA997A-41E2-4C44-98DE-3E0ECB738AFC}"/>
              </a:ext>
            </a:extLst>
          </p:cNvPr>
          <p:cNvSpPr txBox="1"/>
          <p:nvPr/>
        </p:nvSpPr>
        <p:spPr>
          <a:xfrm>
            <a:off x="2081768" y="4114800"/>
            <a:ext cx="500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 FOR THE MEETING AT: </a:t>
            </a:r>
            <a:r>
              <a:rPr lang="en-US" sz="1400" i="1" dirty="0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400" i="1" dirty="0" err="1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eebco.org</a:t>
            </a:r>
            <a:r>
              <a:rPr lang="en-US" sz="1400" i="1" dirty="0">
                <a:solidFill>
                  <a:srgbClr val="294B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/event-4618628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9E1146-A08A-6545-87A8-75F3735CB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528531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DE4FAD-1D16-B24D-B969-0160B687F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306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4A6E2-4C44-674E-A4A8-1408C9B1A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414" y="685800"/>
            <a:ext cx="4153171" cy="586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4A4C7-B1D9-3147-8161-5A12912C9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81800" y="6553200"/>
            <a:ext cx="2362200" cy="304801"/>
          </a:xfrm>
          <a:prstGeom prst="rect">
            <a:avLst/>
          </a:prstGeom>
        </p:spPr>
        <p:txBody>
          <a:bodyPr/>
          <a:lstStyle>
            <a:lvl1pPr algn="r">
              <a:defRPr sz="1400" i="1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b="1" dirty="0">
                <a:solidFill>
                  <a:srgbClr val="294B93"/>
                </a:solidFill>
              </a:rPr>
              <a:t>advocacy</a:t>
            </a:r>
            <a:r>
              <a:rPr lang="en-US" b="1" dirty="0">
                <a:solidFill>
                  <a:srgbClr val="2D67A0"/>
                </a:solidFill>
              </a:rPr>
              <a:t> </a:t>
            </a:r>
            <a:r>
              <a:rPr lang="en-US" b="1" dirty="0"/>
              <a:t>• </a:t>
            </a:r>
            <a:r>
              <a:rPr lang="en-US" b="1" dirty="0">
                <a:solidFill>
                  <a:srgbClr val="294B93"/>
                </a:solidFill>
              </a:rPr>
              <a:t>influence</a:t>
            </a:r>
            <a:r>
              <a:rPr lang="en-US" b="1" dirty="0"/>
              <a:t> • </a:t>
            </a:r>
            <a:r>
              <a:rPr lang="en-US" b="1" dirty="0">
                <a:solidFill>
                  <a:srgbClr val="294B93"/>
                </a:solidFill>
              </a:rPr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4227134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53548</TotalTime>
  <Words>131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SolarCity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Dept.</dc:creator>
  <cp:lastModifiedBy>patricia rothwell</cp:lastModifiedBy>
  <cp:revision>1841</cp:revision>
  <cp:lastPrinted>2022-09-02T22:04:11Z</cp:lastPrinted>
  <dcterms:created xsi:type="dcterms:W3CDTF">2013-04-09T12:43:39Z</dcterms:created>
  <dcterms:modified xsi:type="dcterms:W3CDTF">2022-11-07T21:48:27Z</dcterms:modified>
</cp:coreProperties>
</file>